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5_17_12_3_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5_17_12_3_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5_17_12_2_4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1_5_17_12_2_5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1_5_17_12_3_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5_17_12_2_4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5_17_12_3_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5_17_12_3_1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5_17_12_2_4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5_17_12_3_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5_17_12_3_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5_17_12_2_4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2021/05/17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137A70A2-3154-45AA-928D-FF01D0F708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BC58481E-1989-4863-AB16-4C3B92839FA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AD303990-D4C3-4D69-9ACE-D0CD9750C3E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AA2C5049-4B08-4A60-9D39-C942AD72252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296B0C50-C140-400B-9B72-AE23994AA05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D8AE8E26-F0A8-419B-AF46-8383DCAE0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377359"/>
              </p:ext>
            </p:extLst>
          </p:nvPr>
        </p:nvGraphicFramePr>
        <p:xfrm>
          <a:off x="899592" y="1382408"/>
          <a:ext cx="7632848" cy="5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05816" imgH="7343884" progId="Excel.Sheet.12">
                  <p:embed/>
                </p:oleObj>
              </mc:Choice>
              <mc:Fallback>
                <p:oleObj name="Worksheet" r:id="rId2" imgW="7305816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9592" y="1382408"/>
                        <a:ext cx="7632848" cy="538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利率從去年第四季以來的上漲趨勢，已經轉向橫盤整理，約在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1.50%~1.70%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月耐久財訂單修正值、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月外銷訂單。預期經濟數據仍佳。台債操作上，目前台灣新冠疫情嚴峻，台債利率可能轉跌。在美債利率未進一步上揚的情況下，預估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0.35%~0.45%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0.65%~0.70%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間整理，利差有限，不建議此時收固定方。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利率近期呈現區間整理走勢，在聯準會極力淡化通膨壓力下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，近期美債利率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的增長反應較平淡。台債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年期利率，近期市場交易偏清淡，籌碼因素稀少以及交易商滿手現金，壓制利率在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上方附近整理，週五，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7171D4CF-79F2-429D-8D30-54E5C750164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C51C8399-D843-4EAC-9BFB-F6131F9DAE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D20404B2-2A0C-4CF6-B18B-BC1755BBE7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ECD388EE-4DD5-4C56-B7B4-BD28BF91135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772E9865-605C-4F1F-8FBD-1EF68242893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39222C0E-726F-4448-97F8-F17DF025B9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7BAEDFE3-F6AB-487A-BD8F-27CAD7FEF09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5/17 下午 12:02:49"/>
  <p:tag name="TAGTIMESTAMP" val="2021/5/17 下午 12:02:49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5/17 下午 12:02:48"/>
  <p:tag name="TAGTIMESTAMP" val="2021/5/17 下午 12:02:48"/>
  <p:tag name="CHARTTYPE" val="ECWB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5/17 下午 12:02:57"/>
  <p:tag name="TAGTIMESTAMP" val="2021/5/17 下午 12:02:57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5/17 下午 12:03:06"/>
  <p:tag name="TAGTIMESTAMP" val="2021/5/17 下午 12:03:06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5/17 下午 12:03:08"/>
  <p:tag name="TAGTIMESTAMP" val="2021/5/17 下午 12:03:08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5/17 下午 12:03:16"/>
  <p:tag name="TAGTIMESTAMP" val="2021/5/17 下午 12:03:16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5/17 下午 12:02:49"/>
  <p:tag name="TAGTIMESTAMP" val="2021/5/17 下午 12:02:49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5/17 下午 12:03:04"/>
  <p:tag name="TAGTIMESTAMP" val="2021/5/17 下午 12:03:04"/>
  <p:tag name="CHARTTYPE" val="GC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5/17 下午 12:03:13"/>
  <p:tag name="TAGTIMESTAMP" val="2021/5/17 下午 12:03:13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5/17 下午 12:02:49"/>
  <p:tag name="TAGTIMESTAMP" val="2021/5/17 下午 12:02:49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5/17 下午 12:03:06"/>
  <p:tag name="TAGTIMESTAMP" val="2021/5/17 下午 12:03:06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5/17 下午 12:03:13"/>
  <p:tag name="TAGTIMESTAMP" val="2021/5/17 下午 12:03:13"/>
  <p:tag name="CHARTTYPE" val="G"/>
  <p:tag name="WORKBOOKFILENAME" val="C:\Users\Administrator\Documents\週報\大中票券債券市場展望雙週報20210517.pptx"/>
  <p:tag name="WORKSHEETNAME" val="C:\Users\Administrator\Documents\週報\大中票券債券市場展望雙週報2021051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4207</TotalTime>
  <Words>321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221</cp:revision>
  <dcterms:created xsi:type="dcterms:W3CDTF">2018-04-19T05:44:13Z</dcterms:created>
  <dcterms:modified xsi:type="dcterms:W3CDTF">2021-05-17T07:30:31Z</dcterms:modified>
</cp:coreProperties>
</file>