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2021/5/3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2021/5/3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2021/5/3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2021/5/3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2021/5/3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2021/5/3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2021/5/3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1_5_3_11_32_5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1_5_3_11_32_12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1_5_3_11_31_48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1_5_3_11_31_56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1_5_3_11_32_5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1_5_3_11_32_14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0UwMDZGNzk0NzI3NENENE_2021_5_3_11_32_23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1_5_3_11_31_47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1_5_3_11_32_5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1_5_3_11_32_14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1_5_3_11_31_48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1_5_3_11_32_5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1_5_3_11_32_11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1_5_3_11_31_47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2021/05/03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0853BE82-64A5-481F-8EAF-3F95BE205A0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4682B9B0-F76F-430C-8EC0-4E80336B13C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5555A83A-098D-4318-946F-C5A36F56E3F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38605689-9CC1-40CA-A558-8D0EF3689871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7BF117F1-4B85-41D3-8D69-991602F4D268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D3FBBC1E-C6B5-44B0-872C-9215FD38D83E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LIBOR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6" name="G 53">
            <a:extLst>
              <a:ext uri="{FF2B5EF4-FFF2-40B4-BE49-F238E27FC236}">
                <a16:creationId xmlns:a16="http://schemas.microsoft.com/office/drawing/2014/main" id="{CD4D3743-FC23-453E-8DA0-280EE227687C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8507288" cy="4752528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39B7ED67-3D10-4044-90C7-DFC78583EE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104791"/>
              </p:ext>
            </p:extLst>
          </p:nvPr>
        </p:nvGraphicFramePr>
        <p:xfrm>
          <a:off x="611560" y="1268760"/>
          <a:ext cx="8075240" cy="5532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305816" imgH="5877070" progId="Excel.Sheet.12">
                  <p:embed/>
                </p:oleObj>
              </mc:Choice>
              <mc:Fallback>
                <p:oleObj name="Worksheet" r:id="rId2" imgW="7305816" imgH="58770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1560" y="1268760"/>
                        <a:ext cx="8075240" cy="5532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利率近期止漲後偏向整理，月線下彎後，可能與季線收斂，橫向整理的機會較大。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月工廠訂單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服務業指數、四月就業報告，歐元區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Markit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數據。預期經濟數據較前期改善，然而開發中國家疫情嚴峻，對近期經濟復甦造成影響。台債操作上，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公債新券在近期將標售，利率有可能較前次標售高，但預估漲幅有限。美債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利率近期可能走盤跌格局，短線應該有支撐，若有購債需求，可酌量進場。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利率呈現先跌後漲的區間整理走勢。聯準會最新會議決議仍維持購債計畫，且認為近期通膨大部分受到暫時性因素影響。上周五美債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1.6259%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。台灣公債主流券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利率，由於籌碼有限因素，利率也自高檔下跌，短線氣氛仍有利多頭。台債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0.405%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0.255%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766B3E9A-9235-497B-9034-26EB21AF932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3696E754-89E7-45DE-A68F-D710B117CE0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5A5EF380-2BAF-468D-89B1-B6AEA230EB6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1A6BB3C4-D9F6-4E42-8687-F26172E0FA4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80D26A4B-13C9-47DD-B93E-D467A1D5BFC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82CBF070-5375-4F8D-9FF6-E6ADB93F6D8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01C79ECB-4E28-4EB3-B79A-F35E83300964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1/5/3 上午 11:31:52"/>
  <p:tag name="TAGTIMESTAMP" val="2021/5/3 上午 11:31:52"/>
  <p:tag name="CHARTTYPE" val="G"/>
  <p:tag name="WORKBOOKFILENAME" val="C:\Users\Administrator\Documents\週報\大中票券債券市場展望雙週報20210503.pptx"/>
  <p:tag name="WORKSHEETNAME" val="C:\Users\Administrator\Documents\週報\大中票券債券市場展望雙週報20210503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1/5/3 上午 11:31:51"/>
  <p:tag name="TAGTIMESTAMP" val="2021/5/3 上午 11:31:51"/>
  <p:tag name="CHARTTYPE" val="ECWB"/>
  <p:tag name="WORKBOOKFILENAME" val="C:\Users\Administrator\Documents\週報\大中票券債券市場展望雙週報20210503.pptx"/>
  <p:tag name="WORKSHEETNAME" val="C:\Users\Administrator\Documents\週報\大中票券債券市場展望雙週報20210503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1/5/3 上午 11:32:00"/>
  <p:tag name="TAGTIMESTAMP" val="2021/5/3 上午 11:32:00"/>
  <p:tag name="CHARTTYPE" val="G"/>
  <p:tag name="WORKBOOKFILENAME" val="C:\Users\Administrator\Documents\週報\大中票券債券市場展望雙週報20210503.pptx"/>
  <p:tag name="WORKSHEETNAME" val="C:\Users\Administrator\Documents\週報\大中票券債券市場展望雙週報20210503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1/5/3 上午 11:32:09"/>
  <p:tag name="TAGTIMESTAMP" val="2021/5/3 上午 11:32:09"/>
  <p:tag name="CHARTTYPE" val="G"/>
  <p:tag name="WORKBOOKFILENAME" val="C:\Users\Administrator\Documents\週報\大中票券債券市場展望雙週報20210503.pptx"/>
  <p:tag name="WORKSHEETNAME" val="C:\Users\Administrator\Documents\週報\大中票券債券市場展望雙週報20210503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1/5/3 上午 11:32:18"/>
  <p:tag name="TAGTIMESTAMP" val="2021/5/3 上午 11:32:18"/>
  <p:tag name="CHARTTYPE" val="G"/>
  <p:tag name="WORKBOOKFILENAME" val="C:\Users\Administrator\Documents\週報\大中票券債券市場展望雙週報20210503.pptx"/>
  <p:tag name="WORKSHEETNAME" val="C:\Users\Administrator\Documents\週報\大中票券債券市場展望雙週報20210503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53"/>
  <p:tag name="RANGENAME" val="&lt;_bbchartsh_Q0UwMDZGNzk0NzI3NENENE&gt;"/>
  <p:tag name="TYPENAME" val="BloombergGChartBMPType"/>
  <p:tag name="FILETIMESTAMP" val="2021/5/3 上午 11:32:26"/>
  <p:tag name="TAGTIMESTAMP" val="2021/5/3 上午 11:32:26"/>
  <p:tag name="CHARTTYPE" val="G"/>
  <p:tag name="WORKBOOKFILENAME" val="C:\Users\Administrator\Documents\週報\大中票券債券市場展望雙週報20210503.pptx"/>
  <p:tag name="WORKSHEETNAME" val="C:\Users\Administrator\Documents\週報\大中票券債券市場展望雙週報20210503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1/5/3 上午 11:32:09"/>
  <p:tag name="TAGTIMESTAMP" val="2021/5/3 上午 11:32:09"/>
  <p:tag name="CHARTTYPE" val="G"/>
  <p:tag name="WORKBOOKFILENAME" val="C:\Users\Administrator\Documents\週報\大中票券債券市場展望雙週報20210503.pptx"/>
  <p:tag name="WORKSHEETNAME" val="C:\Users\Administrator\Documents\週報\大中票券債券市場展望雙週報20210503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1/5/3 上午 11:32:18"/>
  <p:tag name="TAGTIMESTAMP" val="2021/5/3 上午 11:32:18"/>
  <p:tag name="CHARTTYPE" val="G"/>
  <p:tag name="WORKBOOKFILENAME" val="C:\Users\Administrator\Documents\週報\大中票券債券市場展望雙週報20210503.pptx"/>
  <p:tag name="WORKSHEETNAME" val="C:\Users\Administrator\Documents\週報\大中票券債券市場展望雙週報20210503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1/5/3 上午 11:31:52"/>
  <p:tag name="TAGTIMESTAMP" val="2021/5/3 上午 11:31:52"/>
  <p:tag name="CHARTTYPE" val="G"/>
  <p:tag name="WORKBOOKFILENAME" val="C:\Users\Administrator\Documents\週報\大中票券債券市場展望雙週報20210503.pptx"/>
  <p:tag name="WORKSHEETNAME" val="C:\Users\Administrator\Documents\週報\大中票券債券市場展望雙週報20210503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1/5/3 上午 11:32:06"/>
  <p:tag name="TAGTIMESTAMP" val="2021/5/3 上午 11:32:06"/>
  <p:tag name="CHARTTYPE" val="GC"/>
  <p:tag name="WORKBOOKFILENAME" val="C:\Users\Administrator\Documents\週報\大中票券債券市場展望雙週報20210503.pptx"/>
  <p:tag name="WORKSHEETNAME" val="C:\Users\Administrator\Documents\週報\大中票券債券市場展望雙週報20210503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1/5/3 上午 11:32:15"/>
  <p:tag name="TAGTIMESTAMP" val="2021/5/3 上午 11:32:15"/>
  <p:tag name="CHARTTYPE" val="G"/>
  <p:tag name="WORKBOOKFILENAME" val="C:\Users\Administrator\Documents\週報\大中票券債券市場展望雙週報20210503.pptx"/>
  <p:tag name="WORKSHEETNAME" val="C:\Users\Administrator\Documents\週報\大中票券債券市場展望雙週報20210503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1/5/3 上午 11:31:52"/>
  <p:tag name="TAGTIMESTAMP" val="2021/5/3 上午 11:31:52"/>
  <p:tag name="CHARTTYPE" val="G"/>
  <p:tag name="WORKBOOKFILENAME" val="C:\Users\Administrator\Documents\週報\大中票券債券市場展望雙週報20210503.pptx"/>
  <p:tag name="WORKSHEETNAME" val="C:\Users\Administrator\Documents\週報\大中票券債券市場展望雙週報20210503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1/5/3 上午 11:32:09"/>
  <p:tag name="TAGTIMESTAMP" val="2021/5/3 上午 11:32:09"/>
  <p:tag name="CHARTTYPE" val="G"/>
  <p:tag name="WORKBOOKFILENAME" val="C:\Users\Administrator\Documents\週報\大中票券債券市場展望雙週報20210503.pptx"/>
  <p:tag name="WORKSHEETNAME" val="C:\Users\Administrator\Documents\週報\大中票券債券市場展望雙週報20210503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1/5/3 上午 11:32:17"/>
  <p:tag name="TAGTIMESTAMP" val="2021/5/3 上午 11:32:17"/>
  <p:tag name="CHARTTYPE" val="G"/>
  <p:tag name="WORKBOOKFILENAME" val="C:\Users\Administrator\Documents\週報\大中票券債券市場展望雙週報20210503.pptx"/>
  <p:tag name="WORKSHEETNAME" val="C:\Users\Administrator\Documents\週報\大中票券債券市場展望雙週報20210503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3772</TotalTime>
  <Words>325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Microsoft Excel 工作表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LIBOR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股份有限公司 大中票券</cp:lastModifiedBy>
  <cp:revision>216</cp:revision>
  <dcterms:created xsi:type="dcterms:W3CDTF">2018-04-19T05:44:13Z</dcterms:created>
  <dcterms:modified xsi:type="dcterms:W3CDTF">2021-05-03T06:17:21Z</dcterms:modified>
</cp:coreProperties>
</file>