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4_19_10_4_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4_19_10_4_1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4_19_10_3_4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1_4_19_10_3_5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1_4_19_10_4_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4_19_10_3_4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4_19_10_4_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4_19_10_4_1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4_19_10_3_4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4_19_10_4_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4_19_10_4_1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4_19_10_3_4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2021/04/19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6474B7F8-BED8-41BC-BD20-43784B9C662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992A1D87-37C7-4716-A7DF-B46985A198F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841D4570-E1C9-45F8-94F2-ADBE31F058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F1B08366-B9B7-4923-A018-95095075D43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834F3621-9BE5-407C-B600-D2A94F44660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29EBADD4-70BE-4847-A3D9-E23EE9661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463078"/>
              </p:ext>
            </p:extLst>
          </p:nvPr>
        </p:nvGraphicFramePr>
        <p:xfrm>
          <a:off x="539552" y="1306013"/>
          <a:ext cx="8147248" cy="514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34284" imgH="6924748" progId="Excel.Sheet.12">
                  <p:embed/>
                </p:oleObj>
              </mc:Choice>
              <mc:Fallback>
                <p:oleObj name="Worksheet" r:id="rId2" imgW="7134284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306013"/>
                        <a:ext cx="8147248" cy="514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利率從去年第四季以來的上漲趨勢，在月線下彎後，預期漲勢已經結束，有可能轉向季線位置測試，約在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1.45%~1.50%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月耐久財訂單修正值、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月外銷訂單。預期經濟數據不差。台債操作上，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利率主流券仍受籌碼因素壓制，在美債利率下修後，台債利率隨之下滑。預估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0.35%~0.48%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年期利率近期回跌至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下方，多空震盪，收固定方的利差仍有限。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利率緩步下跌。在「再通膨交易」的氣氛冷卻，以及做空交易商獲利了結的情況下，帶動美公債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。美國公債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1.5798%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年期利率，雖有新券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A10201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發行前交易上場，受到籌碼因素稀少影響，利率拉回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下方，週五，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0.374%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C180337C-C658-4722-996A-91C7562FD7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712576B3-AE72-4B62-88CD-00517D83882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A463191A-4A09-4BFD-AC52-BB60ECE9352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3F34A6C6-4F78-4CB5-A26A-E647165775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C412F648-287A-458C-846C-908DF660B9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6A7EAC27-C7B2-4F99-9D0D-009811434D3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482F7D9A-11B8-484A-AC3E-ABE7D214A40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4/19 上午 10:03:53"/>
  <p:tag name="TAGTIMESTAMP" val="2021/4/19 上午 10:03:53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4/19 上午 10:03:50"/>
  <p:tag name="TAGTIMESTAMP" val="2021/4/19 上午 10:03:50"/>
  <p:tag name="CHARTTYPE" val="ECWB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4/19 上午 10:03:59"/>
  <p:tag name="TAGTIMESTAMP" val="2021/4/19 上午 10:03:59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4/19 上午 10:04:11"/>
  <p:tag name="TAGTIMESTAMP" val="2021/4/19 上午 10:04:11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4/19 上午 10:04:10"/>
  <p:tag name="TAGTIMESTAMP" val="2021/4/19 上午 10:04:10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4/19 上午 10:04:19"/>
  <p:tag name="TAGTIMESTAMP" val="2021/4/19 上午 10:04:19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4/19 上午 10:03:53"/>
  <p:tag name="TAGTIMESTAMP" val="2021/4/19 上午 10:03:53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4/19 上午 10:04:07"/>
  <p:tag name="TAGTIMESTAMP" val="2021/4/19 上午 10:04:07"/>
  <p:tag name="CHARTTYPE" val="GC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4/19 上午 10:04:16"/>
  <p:tag name="TAGTIMESTAMP" val="2021/4/19 上午 10:04:16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4/19 上午 10:03:52"/>
  <p:tag name="TAGTIMESTAMP" val="2021/4/19 上午 10:03:52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4/19 上午 10:04:09"/>
  <p:tag name="TAGTIMESTAMP" val="2021/4/19 上午 10:04:09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4/19 上午 10:04:17"/>
  <p:tag name="TAGTIMESTAMP" val="2021/4/19 上午 10:04:17"/>
  <p:tag name="CHARTTYPE" val="G"/>
  <p:tag name="WORKBOOKFILENAME" val="C:\Users\Administrator\Documents\週報\大中票券債券市場展望雙週報20210419.pptx"/>
  <p:tag name="WORKSHEETNAME" val="C:\Users\Administrator\Documents\週報\大中票券債券市場展望雙週報2021041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4031</TotalTime>
  <Words>347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215</cp:revision>
  <dcterms:created xsi:type="dcterms:W3CDTF">2018-04-19T05:44:13Z</dcterms:created>
  <dcterms:modified xsi:type="dcterms:W3CDTF">2021-04-19T03:33:36Z</dcterms:modified>
</cp:coreProperties>
</file>