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3_8_12_1_5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3_8_12_2_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3_8_12_1_5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3_8_12_1_5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3_8_12_2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3_8_12_2_1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3_8_12_2_2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3_8_12_1_5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3_8_12_2_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3_8_12_2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3_8_12_1_5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3_8_12_2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3_8_12_2_1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3_8_12_1_4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2021/03/08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36DBFA48-CEC7-47F0-A093-E4F5D75C88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CA87673-8432-4BBC-8567-928E22B6A5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5BBE1D6-A0BC-4CA7-A562-360A913EA5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60011996-2A5C-4667-BD56-6E59FE033EA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AD62829D-813A-4BD6-A61A-8EC158C2A58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7E27714-2EA1-43F6-B338-23E71EA685D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D6468C1A-E42D-49CA-8374-50C0B233497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B0BCAAD9-387D-452F-9E15-44E75E88A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45459"/>
              </p:ext>
            </p:extLst>
          </p:nvPr>
        </p:nvGraphicFramePr>
        <p:xfrm>
          <a:off x="717318" y="1340768"/>
          <a:ext cx="7869019" cy="520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77020" imgH="5877070" progId="Excel.Sheet.12">
                  <p:embed/>
                </p:oleObj>
              </mc:Choice>
              <mc:Fallback>
                <p:oleObj name="Worksheet" r:id="rId2" imgW="7477020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7318" y="1340768"/>
                        <a:ext cx="7869019" cy="5209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利率近期漲勢明顯，接近去年三月利率水準，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附近可能整理，仍有機會呈現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字形上漲走勢。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月工業生產。預期經濟數據較前期改善，關注疫苗施打的速度。台債操作上，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公債新券在近期將標售，利率有可能較前次標售高。美債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，操作上建議先觀察漲幅，再擇機佈局買入。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利率呈現上漲走勢，直逼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整數關卡。因美國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兆美元的刺激方案獲得國會通過，經濟成長預估上調，帶動美公債利率上漲。上周五美債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1.5661%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。台灣公債主流券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利率，受到美債利率走勢影響，利率也跟隨上漲。台債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0.414%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，上週五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0.3505%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0408BA1B-FC54-432E-86F0-C373B8116E3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2596115F-C486-497E-8C9E-BA58D4E28D0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D5CCAD59-651D-4B03-981B-32B4757A80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4903146-E459-4D6B-BD99-46520A41B6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DD29A9F5-221C-41F3-A2B8-3AE6049A6A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3AA9F93-F845-4AFD-886D-B0FF0F3E3F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68484A90-0EC7-41E4-886E-C7E5E88715A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3/8 下午 12:01:55"/>
  <p:tag name="TAGTIMESTAMP" val="2021/3/8 下午 12:01:55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3/8 下午 12:01:53"/>
  <p:tag name="TAGTIMESTAMP" val="2021/3/8 下午 12:01:53"/>
  <p:tag name="CHARTTYPE" val="ECWB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3/8 下午 12:02:02"/>
  <p:tag name="TAGTIMESTAMP" val="2021/3/8 下午 12:02:02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3/8 下午 12:02:11"/>
  <p:tag name="TAGTIMESTAMP" val="2021/3/8 下午 12:02:11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3/8 下午 12:02:19"/>
  <p:tag name="TAGTIMESTAMP" val="2021/3/8 下午 12:02:19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3/8 下午 12:02:27"/>
  <p:tag name="TAGTIMESTAMP" val="2021/3/8 下午 12:02:27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3/8 下午 12:02:12"/>
  <p:tag name="TAGTIMESTAMP" val="2021/3/8 下午 12:02:12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3/8 下午 12:02:20"/>
  <p:tag name="TAGTIMESTAMP" val="2021/3/8 下午 12:02:20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3/8 下午 12:01:55"/>
  <p:tag name="TAGTIMESTAMP" val="2021/3/8 下午 12:01:55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3/8 下午 12:02:08"/>
  <p:tag name="TAGTIMESTAMP" val="2021/3/8 下午 12:02:08"/>
  <p:tag name="CHARTTYPE" val="GC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3/8 下午 12:02:17"/>
  <p:tag name="TAGTIMESTAMP" val="2021/3/8 下午 12:02:17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3/8 下午 12:01:54"/>
  <p:tag name="TAGTIMESTAMP" val="2021/3/8 下午 12:01:54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3/8 下午 12:02:04"/>
  <p:tag name="TAGTIMESTAMP" val="2021/3/8 下午 12:02:04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3/8 下午 12:02:14"/>
  <p:tag name="TAGTIMESTAMP" val="2021/3/8 下午 12:02:14"/>
  <p:tag name="CHARTTYPE" val="G"/>
  <p:tag name="WORKBOOKFILENAME" val="C:\Users\Administrator\Documents\週報\大中票券債券市場展望雙週報20210308.pptx"/>
  <p:tag name="WORKSHEETNAME" val="C:\Users\Administrator\Documents\週報\大中票券債券市場展望雙週報2021030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3504</TotalTime>
  <Words>300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206</cp:revision>
  <dcterms:created xsi:type="dcterms:W3CDTF">2018-04-19T05:44:13Z</dcterms:created>
  <dcterms:modified xsi:type="dcterms:W3CDTF">2021-03-08T07:19:53Z</dcterms:modified>
</cp:coreProperties>
</file>