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12_28_10_41_3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12_28_10_41_4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12_28_10_41_2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12_28_10_41_3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12_28_10_41_4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12_28_10_41_21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12_28_10_41_4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12_28_10_41_4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12_28_10_41_2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12_28_10_41_4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12_28_10_41_4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12_28_10_41_2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2020/12/28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FA28A3C4-18BA-4549-9CD6-8BDC236BB8A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7CDEBD14-E28E-4314-B3B4-184411B8E9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ABA724C-3A57-4DC7-83F5-990B00C43D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7E689F93-A5A6-44D5-AE64-26BD8A2D0A4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8604CAF7-A315-4D1A-9D4E-BB3E5772A2C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E54431BF-1373-4CD7-9923-18F9F9D59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17566"/>
              </p:ext>
            </p:extLst>
          </p:nvPr>
        </p:nvGraphicFramePr>
        <p:xfrm>
          <a:off x="323528" y="1396999"/>
          <a:ext cx="8496944" cy="540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62786" imgH="6924748" progId="Excel.Sheet.12">
                  <p:embed/>
                </p:oleObj>
              </mc:Choice>
              <mc:Fallback>
                <p:oleObj name="Worksheet" r:id="rId2" imgW="7562786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1396999"/>
                        <a:ext cx="8496944" cy="540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利率走勢，在均線仍處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上升趨勢階段，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應有機會續漲，但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的整數關卡，預估有強力支撐，可能轉為盤整型態。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月耐久財訂單修正值、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指數。德國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月工業訂單。台債操作上，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利率雖有反彈，但仍處在歷史低檔，逢高仍有買盤待消化。預估區間在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0.27%~0.35%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年期利率近期小漲至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附近，漲幅仍小，利差有限，建議收固定方以先觀望為主。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利率主要在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0.90%~1.0%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區間整理。雖然美國紓困法案在國會通過，但是歐美疫情未受控，封鎖管制擴大將增加經濟成長下行的風險，推估美債利率不易漲過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標售利率高於預期後，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利率明顯反彈，市場追價心態保守。上週，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0.164%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0.315%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63249722-4E9A-473B-9D33-6BCCE69B86D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70833E19-C0F1-4451-A7A2-284AD28310F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2FC7E288-11F9-4C3B-926A-9F4711D1AD9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56C6B83D-FB4A-4602-AA39-2FB43D58730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6E079F07-917D-4EEB-BD33-CBCD13A1558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ADE20AF7-6A75-4988-9C7E-FDF9544446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5426A158-918E-48EF-B0AE-FE2328F8DC2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12/28 上午 10:41:26"/>
  <p:tag name="TAGTIMESTAMP" val="2020/12/28 上午 10:41:26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12/28 上午 10:41:24"/>
  <p:tag name="TAGTIMESTAMP" val="2020/12/28 上午 10:41:24"/>
  <p:tag name="CHARTTYPE" val="ECWB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12/28 上午 10:41:34"/>
  <p:tag name="TAGTIMESTAMP" val="2020/12/28 上午 10:41:34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12/28 上午 10:41:46"/>
  <p:tag name="TAGTIMESTAMP" val="2020/12/28 上午 10:41:46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12/28 上午 10:41:44"/>
  <p:tag name="TAGTIMESTAMP" val="2020/12/28 上午 10:41:44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12/28 上午 10:41:51"/>
  <p:tag name="TAGTIMESTAMP" val="2020/12/28 上午 10:41:51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12/28 上午 10:41:26"/>
  <p:tag name="TAGTIMESTAMP" val="2020/12/28 上午 10:41:26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12/28 上午 10:41:42"/>
  <p:tag name="TAGTIMESTAMP" val="2020/12/28 上午 10:41:42"/>
  <p:tag name="CHARTTYPE" val="GC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12/28 上午 10:41:50"/>
  <p:tag name="TAGTIMESTAMP" val="2020/12/28 上午 10:41:50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12/28 上午 10:41:25"/>
  <p:tag name="TAGTIMESTAMP" val="2020/12/28 上午 10:41:25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12/28 上午 10:41:34"/>
  <p:tag name="TAGTIMESTAMP" val="2020/12/28 上午 10:41:34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12/28 上午 10:41:45"/>
  <p:tag name="TAGTIMESTAMP" val="2020/12/28 上午 10:41:45"/>
  <p:tag name="CHARTTYPE" val="G"/>
  <p:tag name="WORKBOOKFILENAME" val="C:\Users\Administrator\Documents\週報\大中票券債券市場展望雙週報20201228.pptx"/>
  <p:tag name="WORKSHEETNAME" val="C:\Users\Administrator\Documents\週報\大中票券債券市場展望雙週報2020122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3536</TotalTime>
  <Words>330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191</cp:revision>
  <dcterms:created xsi:type="dcterms:W3CDTF">2018-04-19T05:44:13Z</dcterms:created>
  <dcterms:modified xsi:type="dcterms:W3CDTF">2020-12-28T03:14:58Z</dcterms:modified>
</cp:coreProperties>
</file>