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1_30_10_28_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1_30_10_28_1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1_30_10_27_5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11_30_10_28_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11_30_10_28_1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1_30_10_27_5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1_30_10_28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1_30_10_28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1_30_10_27_5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1_30_10_28_1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1_30_10_28_2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1_30_10_27_5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2020/11/30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AB1622A9-0B97-4543-A07E-27EB130373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8B22BD0-B66E-42E1-A64F-CBC7CBA968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0DA6D17-3150-4B14-9C3E-FE9887811E0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1C86EDD-72C8-42F0-AA80-F8D9DEDDAFA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446E4A2-D377-4E6F-9357-3B0EA1C1BE3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B81CF7C-0D5E-43E5-BB9C-3E41396B6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86681"/>
              </p:ext>
            </p:extLst>
          </p:nvPr>
        </p:nvGraphicFramePr>
        <p:xfrm>
          <a:off x="866775" y="1424924"/>
          <a:ext cx="7410450" cy="495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Worksheet" r:id="rId3" imgW="7410568" imgH="6715016" progId="Excel.Sheet.12">
                  <p:embed/>
                </p:oleObj>
              </mc:Choice>
              <mc:Fallback>
                <p:oleObj name="Worksheet" r:id="rId3" imgW="7410568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775" y="1424924"/>
                        <a:ext cx="7410450" cy="495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月的走勢維持高檔震盪，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的整數關卡不易突破，除非疫情真正受到控制。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月工業訂單。台債操作上，目前市場養券利差極度壓縮，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利率處在歷史低檔，追價的空間有限。預估區間在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0.22%~0.28%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附近整理，建議收固定方以先觀望為主。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0.80%~0.9%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區間整理。美國大選的結果大致底定，但歐美疫情令區域封鎖再起，第四季經濟成長將受抑制。利率不易再度上漲。台債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年期利率，在錢多券少情況下，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年期公債標售創新低，帶動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利率再度走低，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D8A37213-F2C5-4A37-BE2F-528004AC38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772CBA75-A86B-4D5E-8F82-676CC4FC1F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C785BDF0-7C8C-4D52-AB2C-C08A2D2AF0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3455F00-5787-4C06-95F7-415C548D54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2A8434A9-0BD1-4012-91AE-D83B6966A9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A09ED96A-8C80-475D-A085-439E2D9429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2902BD4-DB76-4AA1-959A-A65AA828AAE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1/30 上午 10:28:00"/>
  <p:tag name="TAGTIMESTAMP" val="2020/11/30 上午 10:28:00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1/30 上午 10:27:57"/>
  <p:tag name="TAGTIMESTAMP" val="2020/11/30 上午 10:27:57"/>
  <p:tag name="CHARTTYPE" val="ECWB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1/30 上午 10:28:08"/>
  <p:tag name="TAGTIMESTAMP" val="2020/11/30 上午 10:28:08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1/30 上午 10:28:22"/>
  <p:tag name="TAGTIMESTAMP" val="2020/11/30 上午 10:28:22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1/30 上午 10:28:23"/>
  <p:tag name="TAGTIMESTAMP" val="2020/11/30 上午 10:28:23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1/30 上午 10:28:32"/>
  <p:tag name="TAGTIMESTAMP" val="2020/11/30 上午 10:28:32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1/30 上午 10:28:00"/>
  <p:tag name="TAGTIMESTAMP" val="2020/11/30 上午 10:28:00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1/30 上午 10:28:20"/>
  <p:tag name="TAGTIMESTAMP" val="2020/11/30 上午 10:28:20"/>
  <p:tag name="CHARTTYPE" val="GC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1/30 上午 10:28:28"/>
  <p:tag name="TAGTIMESTAMP" val="2020/11/30 上午 10:28:28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1/30 上午 10:28:00"/>
  <p:tag name="TAGTIMESTAMP" val="2020/11/30 上午 10:28:00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1/30 上午 10:28:09"/>
  <p:tag name="TAGTIMESTAMP" val="2020/11/30 上午 10:28:09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1/30 上午 10:28:22"/>
  <p:tag name="TAGTIMESTAMP" val="2020/11/30 上午 10:28:22"/>
  <p:tag name="CHARTTYPE" val="G"/>
  <p:tag name="WORKBOOKFILENAME" val="C:\Users\Administrator\Documents\週報\大中票券債券市場展望雙週報20201130.pptx"/>
  <p:tag name="WORKSHEETNAME" val="C:\Users\Administrator\Documents\週報\大中票券債券市場展望雙週報202011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3501</TotalTime>
  <Words>313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187</cp:revision>
  <dcterms:created xsi:type="dcterms:W3CDTF">2018-04-19T05:44:13Z</dcterms:created>
  <dcterms:modified xsi:type="dcterms:W3CDTF">2020-11-30T08:03:12Z</dcterms:modified>
</cp:coreProperties>
</file>