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11_14_9_26_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11_14_9_26_1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11_14_9_25_3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0_11_14_9_25_5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0_11_14_9_26_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0_11_14_9_26_1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0_11_14_9_26_2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11_14_9_25_3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11_14_9_26_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11_14_9_26_1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11_14_9_25_3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11_14_9_26_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11_14_9_26_1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11_14_9_25_3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2020/11/16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57585A4F-F974-4D3D-9B3B-044CEAA8E5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A9C79449-F137-4857-95AA-8E55C2E785B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36134BB6-9FFD-4CDA-A9FB-315457663E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3465EDDE-81F0-4AF4-9EF9-5A422CC0ACF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589FACE-BC58-4A25-B85C-B56814512BB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E7657244-BDE0-440D-AA64-AB1331D9A55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739B0848-0DBC-462E-8E7F-ADAC7376B54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77F57D3B-62AC-468E-9B7C-7AF99C867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87203"/>
              </p:ext>
            </p:extLst>
          </p:nvPr>
        </p:nvGraphicFramePr>
        <p:xfrm>
          <a:off x="251520" y="1268760"/>
          <a:ext cx="8712967" cy="541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Worksheet" r:id="rId3" imgW="7410568" imgH="6505611" progId="Excel.Sheet.12">
                  <p:embed/>
                </p:oleObj>
              </mc:Choice>
              <mc:Fallback>
                <p:oleObj name="Worksheet" r:id="rId3" imgW="7410568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268760"/>
                        <a:ext cx="8712967" cy="5413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利率三條均線上揚，但在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為重要整數關卡，短期不易上漲突破。逢高預估有買盤進場。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月零售銷售，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月外銷訂單。預期經濟數據好壞參半。台債操作上，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公債利率屢創新低，但低檔流動性不足，追多風險高。利率逢高階段性購買，為近期參考策略。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利率區間震盪，但區間已經上移至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0.80%~1.0%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之間。不過由於美國大選結果未完全確定，另外歐美國家的二次疫情發展令人擔憂，部分地區再次封鎖，壓制債市利率漲幅，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以上不易見到。上周五美債收在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0.8963%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。台灣公債主流券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利率，自從創新低收在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0.2888%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後，已有一段時間未成交。上週五台債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0.2888%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0.19%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C0A1EC0A-D8D2-4881-B863-FAA28B2FD3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AEADFAB4-FAAA-4CC0-BF0E-719A2F29D4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646835CA-D753-43E0-9F00-5207B8CC575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D82304F1-38A4-4117-B966-D8D6D6B1154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B4743BAE-C1E7-4E4A-81DD-899B3C2C17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AC93A6B4-C0BD-491C-96F8-23137050ED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F73E3AD-C391-4E03-94BB-F3FF6F8A72D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11/14 上午 09:25:47"/>
  <p:tag name="TAGTIMESTAMP" val="2020/11/14 上午 09:25:47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11/14 上午 09:25:46"/>
  <p:tag name="TAGTIMESTAMP" val="2020/11/14 上午 09:25:46"/>
  <p:tag name="CHARTTYPE" val="ECWB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11/14 上午 09:26:00"/>
  <p:tag name="TAGTIMESTAMP" val="2020/11/14 上午 09:26:00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11/14 上午 09:26:12"/>
  <p:tag name="TAGTIMESTAMP" val="2020/11/14 上午 09:26:12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0/11/14 上午 09:26:21"/>
  <p:tag name="TAGTIMESTAMP" val="2020/11/14 上午 09:26:21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0/11/14 上午 09:26:29"/>
  <p:tag name="TAGTIMESTAMP" val="2020/11/14 上午 09:26:29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11/14 上午 09:26:12"/>
  <p:tag name="TAGTIMESTAMP" val="2020/11/14 上午 09:26:12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11/14 上午 09:26:22"/>
  <p:tag name="TAGTIMESTAMP" val="2020/11/14 上午 09:26:22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11/14 上午 09:25:48"/>
  <p:tag name="TAGTIMESTAMP" val="2020/11/14 上午 09:25:48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11/14 上午 09:26:10"/>
  <p:tag name="TAGTIMESTAMP" val="2020/11/14 上午 09:26:10"/>
  <p:tag name="CHARTTYPE" val="GC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11/14 上午 09:26:19"/>
  <p:tag name="TAGTIMESTAMP" val="2020/11/14 上午 09:26:19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11/14 上午 09:25:50"/>
  <p:tag name="TAGTIMESTAMP" val="2020/11/14 上午 09:25:50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11/14 上午 09:26:12"/>
  <p:tag name="TAGTIMESTAMP" val="2020/11/14 上午 09:26:12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11/14 上午 09:26:23"/>
  <p:tag name="TAGTIMESTAMP" val="2020/11/14 上午 09:26:23"/>
  <p:tag name="CHARTTYPE" val="G"/>
  <p:tag name="WORKBOOKFILENAME" val="C:\Users\Administrator\Documents\週報\大中票券債券市場展望雙週報20201116.pptx"/>
  <p:tag name="WORKSHEETNAME" val="C:\Users\Administrator\Documents\週報\大中票券債券市場展望雙週報2020111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2999</TotalTime>
  <Words>315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186</cp:revision>
  <dcterms:created xsi:type="dcterms:W3CDTF">2018-04-19T05:44:13Z</dcterms:created>
  <dcterms:modified xsi:type="dcterms:W3CDTF">2020-11-14T02:21:29Z</dcterms:modified>
</cp:coreProperties>
</file>