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11_2_10_59_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11_2_10_59_1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11_2_10_58_4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11_2_10_58_5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11_2_10_59_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11_2_10_58_4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11_2_10_59_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11_2_10_59_1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11_2_10_58_4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11_2_10_59_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11_2_10_59_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11_2_10_58_4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2020/11/02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54EFB0CC-4037-45BC-BD10-051E533F67F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B1B077BE-F419-470E-B197-6D4B2AC5AAE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F2F8A0D0-8EE9-4102-AD87-DE3B0E9BAFD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F2B7BE7D-E76A-4FCF-898C-4508E9C192F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2F0C0F0D-281C-43FA-87CC-07D83BBB5A2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30C12356-DC5F-44AA-958C-CAD27B80A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959881"/>
              </p:ext>
            </p:extLst>
          </p:nvPr>
        </p:nvGraphicFramePr>
        <p:xfrm>
          <a:off x="457200" y="1417638"/>
          <a:ext cx="8229599" cy="527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Worksheet" r:id="rId3" imgW="7410568" imgH="5667339" progId="Excel.Sheet.12">
                  <p:embed/>
                </p:oleObj>
              </mc:Choice>
              <mc:Fallback>
                <p:oleObj name="Worksheet" r:id="rId3" imgW="7410568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229599" cy="527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利率走勢，在經過八、九月打底後，十月的均線有上揚的趨勢，且上升角度略增，惟美國大選與疫情控制的變數多，或對利率漲勢形成壓制。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月耐久財訂單修正值、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指數。德國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月工業生產。台灣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。台債操作上，目前市場養券利差極度壓縮，預估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利率再跌的空間有限，預估區間在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0.29%~0.39%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下方整理，建議收固定方以觀望為主。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利率呈現震盪走高的格局。美國大選的不確定性令股市下跌，但美債利率則有逐步往上的走勢。有說法是拜登若勝選，股市將跌，利率偏漲，所以市場提前反應。台債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年期利率，在錢多券少情況下，利率再跌，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0.218%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0AA699AD-8CFF-4EE7-AF2A-1943D5A68C8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69AB8E41-A44C-4746-8A5E-2B744D1CC40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508995D7-DF52-4EAF-A1BF-42D04B7099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31617970-04B0-4556-8483-8FAC5062B98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63B0C90B-9F07-4DE8-BD7A-43CFBAD2CB5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D45CD37E-9113-4407-BC61-81ECFD678D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7A689136-B1DB-4570-A7A5-0E587BCF5EB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11/2 上午 10:58:48"/>
  <p:tag name="TAGTIMESTAMP" val="2020/11/2 上午 10:58:48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11/2 上午 10:58:46"/>
  <p:tag name="TAGTIMESTAMP" val="2020/11/2 上午 10:58:46"/>
  <p:tag name="CHARTTYPE" val="ECWB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11/2 上午 10:58:56"/>
  <p:tag name="TAGTIMESTAMP" val="2020/11/2 上午 10:58:56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11/2 上午 10:59:07"/>
  <p:tag name="TAGTIMESTAMP" val="2020/11/2 上午 10:59:07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11/2 上午 10:59:06"/>
  <p:tag name="TAGTIMESTAMP" val="2020/11/2 上午 10:59:06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11/2 上午 10:59:15"/>
  <p:tag name="TAGTIMESTAMP" val="2020/11/2 上午 10:59:15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11/2 上午 10:58:47"/>
  <p:tag name="TAGTIMESTAMP" val="2020/11/2 上午 10:58:47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11/2 上午 10:59:03"/>
  <p:tag name="TAGTIMESTAMP" val="2020/11/2 上午 10:59:03"/>
  <p:tag name="CHARTTYPE" val="GC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11/2 上午 10:59:12"/>
  <p:tag name="TAGTIMESTAMP" val="2020/11/2 上午 10:59:12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11/2 上午 10:58:47"/>
  <p:tag name="TAGTIMESTAMP" val="2020/11/2 上午 10:58:47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11/2 上午 10:59:05"/>
  <p:tag name="TAGTIMESTAMP" val="2020/11/2 上午 10:59:05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11/2 上午 10:59:14"/>
  <p:tag name="TAGTIMESTAMP" val="2020/11/2 上午 10:59:14"/>
  <p:tag name="CHARTTYPE" val="G"/>
  <p:tag name="WORKBOOKFILENAME" val="C:\Users\Administrator\Documents\週報\大中票券債券市場展望雙週報20201102.pptx"/>
  <p:tag name="WORKSHEETNAME" val="C:\Users\Administrator\Documents\週報\大中票券債券市場展望雙週報2020110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3208</TotalTime>
  <Words>330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股份有限公司 大中票券</cp:lastModifiedBy>
  <cp:revision>180</cp:revision>
  <dcterms:created xsi:type="dcterms:W3CDTF">2018-04-19T05:44:13Z</dcterms:created>
  <dcterms:modified xsi:type="dcterms:W3CDTF">2020-11-02T04:04:35Z</dcterms:modified>
</cp:coreProperties>
</file>