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3" r:id="rId14"/>
    <p:sldId id="272" r:id="rId15"/>
    <p:sldId id="274" r:id="rId16"/>
    <p:sldId id="275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2020/10/17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2020/10/17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2020/10/17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0_10_17_10_22_50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0_10_17_10_22_59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0_10_17_10_22_35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0_10_17_10_22_43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0_10_17_10_22_54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0_10_17_10_23_4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file:///C:\blp\API\Office%20Tools\GExport__bbchartsh_Q0UwMDZGNzk0NzI3NENENE_2020_10_17_10_23_12_14.bm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0_10_17_10_22_34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0_10_17_10_22_49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0_10_17_10_23_0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0_10_17_10_22_35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0_10_17_10_22_49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0_10_17_10_22_56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0_10_17_10_22_35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2020/10/19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8">
            <a:extLst>
              <a:ext uri="{FF2B5EF4-FFF2-40B4-BE49-F238E27FC236}">
                <a16:creationId xmlns:a16="http://schemas.microsoft.com/office/drawing/2014/main" id="{E01EF36D-8AAC-4135-90D4-6C9E837922F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22">
            <a:extLst>
              <a:ext uri="{FF2B5EF4-FFF2-40B4-BE49-F238E27FC236}">
                <a16:creationId xmlns:a16="http://schemas.microsoft.com/office/drawing/2014/main" id="{051646E3-FF4C-4D5A-B942-D6B2559B64C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9">
            <a:extLst>
              <a:ext uri="{FF2B5EF4-FFF2-40B4-BE49-F238E27FC236}">
                <a16:creationId xmlns:a16="http://schemas.microsoft.com/office/drawing/2014/main" id="{11935BF3-F861-4C0A-B71B-695D8F8255F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7" name="G 20">
            <a:extLst>
              <a:ext uri="{FF2B5EF4-FFF2-40B4-BE49-F238E27FC236}">
                <a16:creationId xmlns:a16="http://schemas.microsoft.com/office/drawing/2014/main" id="{0805C40B-2334-4EF4-8024-65E387A9D926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7" name="G 24">
            <a:extLst>
              <a:ext uri="{FF2B5EF4-FFF2-40B4-BE49-F238E27FC236}">
                <a16:creationId xmlns:a16="http://schemas.microsoft.com/office/drawing/2014/main" id="{0C1E3271-EC58-468A-8488-B3C422AB2693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7" name="G 21">
            <a:extLst>
              <a:ext uri="{FF2B5EF4-FFF2-40B4-BE49-F238E27FC236}">
                <a16:creationId xmlns:a16="http://schemas.microsoft.com/office/drawing/2014/main" id="{FDF6A8DD-507A-412A-BE77-B03213AE00D3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D4B3B7-647C-400C-A42C-99117890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LIBOR</a:t>
            </a:r>
            <a:r>
              <a:rPr lang="zh-TW" altLang="en-US" dirty="0"/>
              <a:t> </a:t>
            </a:r>
            <a:r>
              <a:rPr lang="en-US" altLang="zh-TW" dirty="0"/>
              <a:t>OIS</a:t>
            </a:r>
            <a:endParaRPr lang="zh-TW" altLang="en-US" dirty="0"/>
          </a:p>
        </p:txBody>
      </p:sp>
      <p:pic>
        <p:nvPicPr>
          <p:cNvPr id="7" name="G 53">
            <a:extLst>
              <a:ext uri="{FF2B5EF4-FFF2-40B4-BE49-F238E27FC236}">
                <a16:creationId xmlns:a16="http://schemas.microsoft.com/office/drawing/2014/main" id="{16BF34B7-F112-489D-9303-1C68705B0866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8"/>
            <a:ext cx="8507288" cy="4752528"/>
          </a:xfrm>
        </p:spPr>
      </p:pic>
    </p:spTree>
    <p:extLst>
      <p:ext uri="{BB962C8B-B14F-4D97-AF65-F5344CB8AC3E}">
        <p14:creationId xmlns:p14="http://schemas.microsoft.com/office/powerpoint/2010/main" val="349153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7914EBC6-FC68-43EF-80BB-140C003BA8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309443"/>
              </p:ext>
            </p:extLst>
          </p:nvPr>
        </p:nvGraphicFramePr>
        <p:xfrm>
          <a:off x="457200" y="1196752"/>
          <a:ext cx="8363271" cy="5502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Worksheet" r:id="rId3" imgW="7181750" imgH="6086475" progId="Excel.Sheet.12">
                  <p:embed/>
                </p:oleObj>
              </mc:Choice>
              <mc:Fallback>
                <p:oleObj name="Worksheet" r:id="rId3" imgW="7181750" imgH="60864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196752"/>
                        <a:ext cx="8363271" cy="5502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利率月線略為上揚，財政刺激政策通過的時間與金額大小，對利率上漲具有些微影響。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月新屋銷售及成屋銷售，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月耐久財訂單。德國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IFO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景氣指數。台灣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月外銷訂單。預期經濟數據仍佳。台債操作上，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公債利率在台幣升值助攻下，利率再度走低。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利率創新低觸及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0.30%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關卡。央行表示新台幣匯價在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字頭成為短期新常態。因此預估台債利率難脫低檔整理格局。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利率整理區間小幅上移。圍繞在美國刺激政策的協商，美國選舉的不確定性與歐美國家的二次疫情發展，令債市行情震盪。上周五美債收在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0.7456%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利率，受到台幣升值影響與有限籌碼的利多因素，帶動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公債利率創新低。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利率觸及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0.30%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。上週五台債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0.3033%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0.23%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2">
            <a:extLst>
              <a:ext uri="{FF2B5EF4-FFF2-40B4-BE49-F238E27FC236}">
                <a16:creationId xmlns:a16="http://schemas.microsoft.com/office/drawing/2014/main" id="{AAA541F4-F2F8-426E-9621-8970E3C3106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3">
            <a:extLst>
              <a:ext uri="{FF2B5EF4-FFF2-40B4-BE49-F238E27FC236}">
                <a16:creationId xmlns:a16="http://schemas.microsoft.com/office/drawing/2014/main" id="{265CE8EA-9F6D-43AF-BC9A-85B039F2D2D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4">
            <a:extLst>
              <a:ext uri="{FF2B5EF4-FFF2-40B4-BE49-F238E27FC236}">
                <a16:creationId xmlns:a16="http://schemas.microsoft.com/office/drawing/2014/main" id="{17DC22A3-DCD7-4FB9-A1B1-4174F1477E9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5">
            <a:extLst>
              <a:ext uri="{FF2B5EF4-FFF2-40B4-BE49-F238E27FC236}">
                <a16:creationId xmlns:a16="http://schemas.microsoft.com/office/drawing/2014/main" id="{53B462C0-8610-42BF-819A-4918CAFF119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6">
            <a:extLst>
              <a:ext uri="{FF2B5EF4-FFF2-40B4-BE49-F238E27FC236}">
                <a16:creationId xmlns:a16="http://schemas.microsoft.com/office/drawing/2014/main" id="{C4D9CF09-3B72-47D5-AC66-4043694E101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7">
            <a:extLst>
              <a:ext uri="{FF2B5EF4-FFF2-40B4-BE49-F238E27FC236}">
                <a16:creationId xmlns:a16="http://schemas.microsoft.com/office/drawing/2014/main" id="{FF765131-6032-45F4-A7EF-B7F99DC2F95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6" name="G 25">
            <a:extLst>
              <a:ext uri="{FF2B5EF4-FFF2-40B4-BE49-F238E27FC236}">
                <a16:creationId xmlns:a16="http://schemas.microsoft.com/office/drawing/2014/main" id="{C10B5724-4D1B-4C45-9BB3-D12350B80D43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0/10/17 上午 10:22:39"/>
  <p:tag name="TAGTIMESTAMP" val="2020/10/17 上午 10:22:39"/>
  <p:tag name="CHARTTYPE" val="G"/>
  <p:tag name="WORKBOOKFILENAME" val="C:\Users\Administrator\Documents\週報\大中票券債券市場展望雙週報20201019.pptx"/>
  <p:tag name="WORKSHEETNAME" val="C:\Users\Administrator\Documents\週報\大中票券債券市場展望雙週報20201019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0/10/17 上午 10:22:38"/>
  <p:tag name="TAGTIMESTAMP" val="2020/10/17 上午 10:22:38"/>
  <p:tag name="CHARTTYPE" val="ECWB"/>
  <p:tag name="WORKBOOKFILENAME" val="C:\Users\Administrator\Documents\週報\大中票券債券市場展望雙週報20201019.pptx"/>
  <p:tag name="WORKSHEETNAME" val="C:\Users\Administrator\Documents\週報\大中票券債券市場展望雙週報20201019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0/10/17 上午 10:22:49"/>
  <p:tag name="TAGTIMESTAMP" val="2020/10/17 上午 10:22:49"/>
  <p:tag name="CHARTTYPE" val="G"/>
  <p:tag name="WORKBOOKFILENAME" val="C:\Users\Administrator\Documents\週報\大中票券債券市場展望雙週報20201019.pptx"/>
  <p:tag name="WORKSHEETNAME" val="C:\Users\Administrator\Documents\週報\大中票券債券市場展望雙週報20201019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0/10/17 上午 10:22:58"/>
  <p:tag name="TAGTIMESTAMP" val="2020/10/17 上午 10:22:58"/>
  <p:tag name="CHARTTYPE" val="G"/>
  <p:tag name="WORKBOOKFILENAME" val="C:\Users\Administrator\Documents\週報\大中票券債券市場展望雙週報20201019.pptx"/>
  <p:tag name="WORKSHEETNAME" val="C:\Users\Administrator\Documents\週報\大中票券債券市場展望雙週報20201019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0/10/17 上午 10:23:07"/>
  <p:tag name="TAGTIMESTAMP" val="2020/10/17 上午 10:23:07"/>
  <p:tag name="CHARTTYPE" val="G"/>
  <p:tag name="WORKBOOKFILENAME" val="C:\Users\Administrator\Documents\週報\大中票券債券市場展望雙週報20201019.pptx"/>
  <p:tag name="WORKSHEETNAME" val="C:\Users\Administrator\Documents\週報\大中票券債券市場展望雙週報20201019.ppt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53"/>
  <p:tag name="RANGENAME" val="&lt;_bbchartsh_Q0UwMDZGNzk0NzI3NENENE&gt;"/>
  <p:tag name="TYPENAME" val="BloombergGChartBMPType"/>
  <p:tag name="FILETIMESTAMP" val="2020/10/17 上午 10:23:15"/>
  <p:tag name="TAGTIMESTAMP" val="2020/10/17 上午 10:23:15"/>
  <p:tag name="CHARTTYPE" val="G"/>
  <p:tag name="WORKBOOKFILENAME" val="C:\Users\Administrator\Documents\週報\大中票券債券市場展望雙週報20201019.pptx"/>
  <p:tag name="WORKSHEETNAME" val="C:\Users\Administrator\Documents\週報\大中票券債券市場展望雙週報20201019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0/10/17 上午 10:22:55"/>
  <p:tag name="TAGTIMESTAMP" val="2020/10/17 上午 10:22:55"/>
  <p:tag name="CHARTTYPE" val="G"/>
  <p:tag name="WORKBOOKFILENAME" val="C:\Users\Administrator\Documents\週報\大中票券債券市場展望雙週報20201019.pptx"/>
  <p:tag name="WORKSHEETNAME" val="C:\Users\Administrator\Documents\週報\大中票券債券市場展望雙週報20201019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0/10/17 上午 10:23:05"/>
  <p:tag name="TAGTIMESTAMP" val="2020/10/17 上午 10:23:05"/>
  <p:tag name="CHARTTYPE" val="G"/>
  <p:tag name="WORKBOOKFILENAME" val="C:\Users\Administrator\Documents\週報\大中票券債券市場展望雙週報20201019.pptx"/>
  <p:tag name="WORKSHEETNAME" val="C:\Users\Administrator\Documents\週報\大中票券債券市場展望雙週報20201019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0/10/17 上午 10:22:39"/>
  <p:tag name="TAGTIMESTAMP" val="2020/10/17 上午 10:22:39"/>
  <p:tag name="CHARTTYPE" val="G"/>
  <p:tag name="WORKBOOKFILENAME" val="C:\Users\Administrator\Documents\週報\大中票券債券市場展望雙週報20201019.pptx"/>
  <p:tag name="WORKSHEETNAME" val="C:\Users\Administrator\Documents\週報\大中票券債券市場展望雙週報20201019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0/10/17 上午 10:22:51"/>
  <p:tag name="TAGTIMESTAMP" val="2020/10/17 上午 10:22:51"/>
  <p:tag name="CHARTTYPE" val="GC"/>
  <p:tag name="WORKBOOKFILENAME" val="C:\Users\Administrator\Documents\週報\大中票券債券市場展望雙週報20201019.pptx"/>
  <p:tag name="WORKSHEETNAME" val="C:\Users\Administrator\Documents\週報\大中票券債券市場展望雙週報20201019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0/10/17 上午 10:23:00"/>
  <p:tag name="TAGTIMESTAMP" val="2020/10/17 上午 10:23:00"/>
  <p:tag name="CHARTTYPE" val="G"/>
  <p:tag name="WORKBOOKFILENAME" val="C:\Users\Administrator\Documents\週報\大中票券債券市場展望雙週報20201019.pptx"/>
  <p:tag name="WORKSHEETNAME" val="C:\Users\Administrator\Documents\週報\大中票券債券市場展望雙週報20201019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0/10/17 上午 10:22:40"/>
  <p:tag name="TAGTIMESTAMP" val="2020/10/17 上午 10:22:40"/>
  <p:tag name="CHARTTYPE" val="G"/>
  <p:tag name="WORKBOOKFILENAME" val="C:\Users\Administrator\Documents\週報\大中票券債券市場展望雙週報20201019.pptx"/>
  <p:tag name="WORKSHEETNAME" val="C:\Users\Administrator\Documents\週報\大中票券債券市場展望雙週報20201019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0/10/17 上午 10:22:55"/>
  <p:tag name="TAGTIMESTAMP" val="2020/10/17 上午 10:22:55"/>
  <p:tag name="CHARTTYPE" val="G"/>
  <p:tag name="WORKBOOKFILENAME" val="C:\Users\Administrator\Documents\週報\大中票券債券市場展望雙週報20201019.pptx"/>
  <p:tag name="WORKSHEETNAME" val="C:\Users\Administrator\Documents\週報\大中票券債券市場展望雙週報20201019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0/10/17 上午 10:23:04"/>
  <p:tag name="TAGTIMESTAMP" val="2020/10/17 上午 10:23:04"/>
  <p:tag name="CHARTTYPE" val="G"/>
  <p:tag name="WORKBOOKFILENAME" val="C:\Users\Administrator\Documents\週報\大中票券債券市場展望雙週報20201019.pptx"/>
  <p:tag name="WORKSHEETNAME" val="C:\Users\Administrator\Documents\週報\大中票券債券市場展望雙週報20201019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2939</TotalTime>
  <Words>317</Words>
  <Application>Microsoft Office PowerPoint</Application>
  <PresentationFormat>如螢幕大小 (4:3)</PresentationFormat>
  <Paragraphs>23</Paragraphs>
  <Slides>18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LIBOR OIS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181</cp:revision>
  <dcterms:created xsi:type="dcterms:W3CDTF">2018-04-19T05:44:13Z</dcterms:created>
  <dcterms:modified xsi:type="dcterms:W3CDTF">2020-10-17T03:01:33Z</dcterms:modified>
</cp:coreProperties>
</file>