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7_27_11_16_4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7_27_11_16_5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7_27_11_16_2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0_7_27_11_16_34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0_7_27_11_16_4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0_7_27_11_16_5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0_7_27_11_17_1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7_27_11_16_2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7_27_11_16_3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7_27_11_16_4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7_27_11_16_2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7_27_11_16_4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7_27_11_16_5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7_27_11_16_2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2020/07/27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502E0059-0D05-4297-8C26-E2635277AA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039B3F4A-863C-431C-9B10-028BA243D9E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0736A87C-794B-4BBA-8E50-BE40453EDB7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4D9FCBA6-38A8-43E1-8DE9-54A01A9D2D5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78AAD312-335A-48CF-8FA0-667E7728016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7181ED21-FBE2-4BB0-B4FB-4C0EF11CAE8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3D47A818-B37C-4B58-8355-0C773807D97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A5AB8334-9234-40DA-BA62-1B48DA9E8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495264"/>
              </p:ext>
            </p:extLst>
          </p:nvPr>
        </p:nvGraphicFramePr>
        <p:xfrm>
          <a:off x="518864" y="1268761"/>
          <a:ext cx="8229600" cy="538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Worksheet" r:id="rId3" imgW="7181750" imgH="7343884" progId="Excel.Sheet.12">
                  <p:embed/>
                </p:oleObj>
              </mc:Choice>
              <mc:Fallback>
                <p:oleObj name="Worksheet" r:id="rId3" imgW="7181750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864" y="1268761"/>
                        <a:ext cx="8229600" cy="538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利率月線再度下彎，在全球疫情陰影下，利率朝歷史低點測試的機會大。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月成屋待完成銷售、第二季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初值，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景氣指數、歐元區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月經濟景氣指數。台債操作上，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公債利率難脫盤整下跌格局。央行維持寬鬆環境，利率欠缺上漲因素，即便新債上場交易，仍對供給貢獻有限。利率交換市場，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年期利率回到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上方，短線上，交換利率有從底部反彈的機會。。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利率呈現緩步走跌情勢。全球疫情未能有效控制，美中關係交惡，打擊市場信心。避險買盤令美債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0.5888%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利率，也偏多下跌，交易商將利率壓低至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下方。下半年央行再降息機率低，但國際因素令利率走低。上週台債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0.3105%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8D11652E-6E9B-4FA9-9C4D-061E4D50C7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CAD4463F-156E-4A12-8963-A37EA769BB5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27625F72-5E9C-4973-B6B4-196E180B1B4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B5FD3040-1184-4298-80E1-F5BFC5507FC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A5C47189-9114-4D4F-946A-208BCDD72B0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1B275F03-347F-4EC6-9A18-2AFFB0CC328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42C65CD8-4ECB-4DB6-8DB6-11809E1C7A4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7/27 上午 11:16:30"/>
  <p:tag name="TAGTIMESTAMP" val="2020/7/27 上午 11:16:30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7/27 上午 11:16:29"/>
  <p:tag name="TAGTIMESTAMP" val="2020/7/27 上午 11:16:29"/>
  <p:tag name="CHARTTYPE" val="ECWB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7/27 上午 11:16:38"/>
  <p:tag name="TAGTIMESTAMP" val="2020/7/27 上午 11:16:38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7/27 上午 11:16:48"/>
  <p:tag name="TAGTIMESTAMP" val="2020/7/27 上午 11:16:48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0/7/27 上午 11:16:57"/>
  <p:tag name="TAGTIMESTAMP" val="2020/7/27 上午 11:16:57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0/7/27 上午 11:17:05"/>
  <p:tag name="TAGTIMESTAMP" val="2020/7/27 上午 11:17:05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7/27 上午 11:16:40"/>
  <p:tag name="TAGTIMESTAMP" val="2020/7/27 上午 11:16:40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7/27 上午 11:16:50"/>
  <p:tag name="TAGTIMESTAMP" val="2020/7/27 上午 11:16:50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7/27 上午 11:16:30"/>
  <p:tag name="TAGTIMESTAMP" val="2020/7/27 上午 11:16:30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7/27 上午 11:16:45"/>
  <p:tag name="TAGTIMESTAMP" val="2020/7/27 上午 11:16:45"/>
  <p:tag name="CHARTTYPE" val="GC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7/27 上午 11:16:54"/>
  <p:tag name="TAGTIMESTAMP" val="2020/7/27 上午 11:16:54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7/27 上午 11:16:30"/>
  <p:tag name="TAGTIMESTAMP" val="2020/7/27 上午 11:16:30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7/27 上午 11:16:47"/>
  <p:tag name="TAGTIMESTAMP" val="2020/7/27 上午 11:16:47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7/27 上午 11:16:56"/>
  <p:tag name="TAGTIMESTAMP" val="2020/7/27 上午 11:16:56"/>
  <p:tag name="CHARTTYPE" val="G"/>
  <p:tag name="WORKBOOKFILENAME" val="C:\Users\Administrator\Documents\週報\大中票券債券市場展望雙週報20200727.pptx"/>
  <p:tag name="WORKSHEETNAME" val="C:\Users\Administrator\Documents\週報\大中票券債券市場展望雙週報2020072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2790</TotalTime>
  <Words>328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168</cp:revision>
  <dcterms:created xsi:type="dcterms:W3CDTF">2018-04-19T05:44:13Z</dcterms:created>
  <dcterms:modified xsi:type="dcterms:W3CDTF">2020-07-27T05:46:40Z</dcterms:modified>
</cp:coreProperties>
</file>