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7_13_11_22_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7_13_11_22_1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7_13_11_21_4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7_13_11_21_5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7_13_11_22_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7_13_11_21_4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7_13_11_22_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7_13_11_22_1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7_13_11_21_4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7_13_11_22_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7_13_11_22_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7_13_11_21_4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2020/07/13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045B8A14-EA18-485E-A8D9-D69E0C5765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BF171DD9-3718-44A9-93A3-7E9260E101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C9051527-3B8C-41BB-97FB-B134DA8D77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AD11A55C-B18B-46AE-9631-111750BC3C9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74407790-9B21-406A-916C-C4AADDAFA81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F39B97C6-7AEE-4B3A-9DEA-6B8BDB5A7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32746"/>
              </p:ext>
            </p:extLst>
          </p:nvPr>
        </p:nvGraphicFramePr>
        <p:xfrm>
          <a:off x="457200" y="1417638"/>
          <a:ext cx="8229600" cy="532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Worksheet" r:id="rId3" imgW="7181750" imgH="5038798" progId="Excel.Sheet.12">
                  <p:embed/>
                </p:oleObj>
              </mc:Choice>
              <mc:Fallback>
                <p:oleObj name="Worksheet" r:id="rId3" imgW="7181750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229600" cy="532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利率月線、季線等均線糾結。聯準會預期在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年以前不會升息，面對疫情的擔憂，市場仍不脫避險心態，預估利率走勢仍是低檔整理為主。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月建築許可、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月外銷訂單。台債操作上，目前仍是資金偏多格局。本周有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年期新券要標售，預估利率約在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0.34%~0.35%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公債利率區間預估在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0.43%~0.48%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之間。整體市場偏多但利率再跌空間有限。利率交換市場，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附近整理，如利率有明顯上漲，才考慮收固定方。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0.60%~0.70%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的區間整理。雖然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維持寬鬆政策、近期經濟數據較佳，但疫情控制的不確定性，為經濟復甦的前景帶來陰影。令美債利率持續低檔整理。台債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年期利率，也因欠缺利空因素，利率在歷史低檔整理的盤勢不變。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0.3413%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0.452%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E2420418-53AF-4132-8AEC-6CF28B72A5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EB53B2AE-FF83-4638-A438-325C390E2D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CFAF0520-CB37-4C5A-951A-379B5E66FE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AEDF3FAB-48CA-4F1F-A29D-99E04C53E1A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9E68E2A7-08AB-4561-995C-2A7D018755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D4FE74AD-E14E-4E06-B9AA-DB24FEB7605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5FDCD59F-C1D2-497B-B98C-AA388E04D5D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7/13 上午 11:21:51"/>
  <p:tag name="TAGTIMESTAMP" val="2020/7/13 上午 11:21:51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7/13 上午 11:21:49"/>
  <p:tag name="TAGTIMESTAMP" val="2020/7/13 上午 11:21:49"/>
  <p:tag name="CHARTTYPE" val="ECWB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7/13 上午 11:21:59"/>
  <p:tag name="TAGTIMESTAMP" val="2020/7/13 上午 11:21:59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7/13 上午 11:22:08"/>
  <p:tag name="TAGTIMESTAMP" val="2020/7/13 上午 11:22:08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7/13 上午 11:22:05"/>
  <p:tag name="TAGTIMESTAMP" val="2020/7/13 上午 11:22:05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7/13 上午 11:22:14"/>
  <p:tag name="TAGTIMESTAMP" val="2020/7/13 上午 11:22:14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7/13 上午 11:21:50"/>
  <p:tag name="TAGTIMESTAMP" val="2020/7/13 上午 11:21:50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7/13 上午 11:22:02"/>
  <p:tag name="TAGTIMESTAMP" val="2020/7/13 上午 11:22:02"/>
  <p:tag name="CHARTTYPE" val="GC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7/13 上午 11:22:10"/>
  <p:tag name="TAGTIMESTAMP" val="2020/7/13 上午 11:22:10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7/13 上午 11:21:51"/>
  <p:tag name="TAGTIMESTAMP" val="2020/7/13 上午 11:21:51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7/13 上午 11:22:05"/>
  <p:tag name="TAGTIMESTAMP" val="2020/7/13 上午 11:22:05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7/13 上午 11:22:15"/>
  <p:tag name="TAGTIMESTAMP" val="2020/7/13 上午 11:22:15"/>
  <p:tag name="CHARTTYPE" val="G"/>
  <p:tag name="WORKBOOKFILENAME" val="C:\Users\Administrator\Documents\週報\大中票券債券市場展望雙週報20200713.pptx"/>
  <p:tag name="WORKSHEETNAME" val="C:\Users\Administrator\Documents\週報\大中票券債券市場展望雙週報2020071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2851</TotalTime>
  <Words>346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156</cp:revision>
  <dcterms:created xsi:type="dcterms:W3CDTF">2018-04-19T05:44:13Z</dcterms:created>
  <dcterms:modified xsi:type="dcterms:W3CDTF">2020-07-13T06:21:48Z</dcterms:modified>
</cp:coreProperties>
</file>