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6_29_10_37_5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6_29_10_38_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6_29_10_37_4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0_6_29_10_37_5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0_6_29_10_38_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0_6_29_10_38_1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0_6_29_11_18_41_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6_29_10_37_4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6_29_10_38_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6_29_10_38_1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6_29_10_37_4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6_29_10_38_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6_29_10_38_1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6_29_10_37_4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2020/06/29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FC5BA0F-4C55-4129-95A0-BF84882A6A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CDDCCDBC-D8AB-4292-A926-3FD42B961F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78E0435A-41C0-4261-8775-DDD6E59460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580F8893-A17A-4350-BC30-F3EAF6BD35A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C2C5FDE-67F3-40D5-8BBD-FE9F6902489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7380C4EF-76B9-45A8-9692-6057D105FC8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987C6AB1-8C4F-49BE-9B48-A20C6E09C3F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D7044EF-F01D-4B5E-BED1-6F63F109D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58590"/>
              </p:ext>
            </p:extLst>
          </p:nvPr>
        </p:nvGraphicFramePr>
        <p:xfrm>
          <a:off x="611560" y="1268760"/>
          <a:ext cx="7992888" cy="541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Worksheet" r:id="rId3" imgW="7543800" imgH="6505611" progId="Excel.Sheet.12">
                  <p:embed/>
                </p:oleObj>
              </mc:Choice>
              <mc:Fallback>
                <p:oleObj name="Worksheet" r:id="rId3" imgW="7543800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7992888" cy="5413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利率月線持續橫盤、季線也轉為橫盤，在全球疫情陰影下，利率於歷史低點附近整理。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月非農就業報告。德國、法國及歐元區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終值。數據方面看是否有較前期改善。台債操作上，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公債利率仍屬盤整下跌格局。央行維持寬鬆環境，利率低檔整理機會大。利率交換市場，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上方，然利差仍小，暫無須做收固定方。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利率呈現橫盤走跌情況。各國政府陸續解封城市，但疫情再度擴散，打擊市場信心。避險買盤令美債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0.6413%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利率，也多在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0.44%~0.46%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的區間整理，交易商心態仍偏多。央行雖然未再降息，市場也未看空。上週台債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0.4556%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41ADC525-2E39-4AAE-BEEA-4B86AD3E50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4B8C56E9-A499-4DF0-8D8A-A315C87647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8A3F887B-A2EA-4C52-9FD4-7741E51BC4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C685ADDD-8487-4BF0-94F6-42E57C125AB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4E17F730-B678-4DD5-8D32-EF01ECE56B0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371BBA85-2FC5-4C4F-8866-73EF1D78BD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4711268-9A86-475B-9FE4-9942E9BDBE8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6/29 上午 10:37:50"/>
  <p:tag name="TAGTIMESTAMP" val="2020/6/29 上午 10:37:50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6/29 上午 10:37:48"/>
  <p:tag name="TAGTIMESTAMP" val="2020/6/29 上午 10:37:48"/>
  <p:tag name="CHARTTYPE" val="ECWB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6/29 上午 10:37:58"/>
  <p:tag name="TAGTIMESTAMP" val="2020/6/29 上午 10:37:58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6/29 上午 10:38:10"/>
  <p:tag name="TAGTIMESTAMP" val="2020/6/29 上午 10:38:10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0/6/29 上午 10:38:18"/>
  <p:tag name="TAGTIMESTAMP" val="2020/6/29 上午 10:38:18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0/6/29 上午 11:18:44"/>
  <p:tag name="TAGTIMESTAMP" val="2020/6/29 上午 11:18:44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6/29 上午 10:38:08"/>
  <p:tag name="TAGTIMESTAMP" val="2020/6/29 上午 10:38:08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6/29 上午 10:38:17"/>
  <p:tag name="TAGTIMESTAMP" val="2020/6/29 上午 10:38:17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6/29 上午 10:37:50"/>
  <p:tag name="TAGTIMESTAMP" val="2020/6/29 上午 10:37:50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6/29 上午 10:38:06"/>
  <p:tag name="TAGTIMESTAMP" val="2020/6/29 上午 10:38:06"/>
  <p:tag name="CHARTTYPE" val="GC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6/29 上午 10:38:16"/>
  <p:tag name="TAGTIMESTAMP" val="2020/6/29 上午 10:38:16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6/29 上午 10:37:49"/>
  <p:tag name="TAGTIMESTAMP" val="2020/6/29 上午 10:37:49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6/29 上午 10:38:01"/>
  <p:tag name="TAGTIMESTAMP" val="2020/6/29 上午 10:38:01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6/29 上午 10:38:11"/>
  <p:tag name="TAGTIMESTAMP" val="2020/6/29 上午 10:38:11"/>
  <p:tag name="CHARTTYPE" val="G"/>
  <p:tag name="WORKBOOKFILENAME" val="C:\Users\Administrator\Documents\週報\大中票券債券市場展望雙週報20200629.pptx"/>
  <p:tag name="WORKSHEETNAME" val="C:\Users\Administrator\Documents\週報\大中票券債券市場展望雙週報2020062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2728</TotalTime>
  <Words>327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164</cp:revision>
  <dcterms:created xsi:type="dcterms:W3CDTF">2018-04-19T05:44:13Z</dcterms:created>
  <dcterms:modified xsi:type="dcterms:W3CDTF">2020-06-29T03:35:44Z</dcterms:modified>
</cp:coreProperties>
</file>