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73" r:id="rId15"/>
    <p:sldId id="267" r:id="rId16"/>
    <p:sldId id="268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2020/6/15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2020/6/15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2020/6/15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2020/6/15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2020/6/15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2020/6/15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2020/6/15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2020/6/15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2020/6/15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2020/6/15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2020/6/15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2020/6/15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0_6_15_10_24_53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0_6_15_10_25_3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0_6_15_10_24_37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20_6_15_10_24_46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MTBCMzAxRDYzNDBENEQ5MT_2020_6_15_10_24_56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0_6_15_10_24_37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0_6_15_10_24_53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0_6_15_10_25_3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0_6_15_10_24_37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0_6_15_10_24_52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0_6_15_10_24_59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0_6_15_10_24_37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2020/06/15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8">
            <a:extLst>
              <a:ext uri="{FF2B5EF4-FFF2-40B4-BE49-F238E27FC236}">
                <a16:creationId xmlns:a16="http://schemas.microsoft.com/office/drawing/2014/main" id="{F09A4C02-5AA9-4632-81D3-5C1ED10E445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22">
            <a:extLst>
              <a:ext uri="{FF2B5EF4-FFF2-40B4-BE49-F238E27FC236}">
                <a16:creationId xmlns:a16="http://schemas.microsoft.com/office/drawing/2014/main" id="{C0F8B8B3-6345-42AB-8E58-58F793717CC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9">
            <a:extLst>
              <a:ext uri="{FF2B5EF4-FFF2-40B4-BE49-F238E27FC236}">
                <a16:creationId xmlns:a16="http://schemas.microsoft.com/office/drawing/2014/main" id="{A004B002-A579-4AFD-9F59-81CE25C3E20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7" name="G 24">
            <a:extLst>
              <a:ext uri="{FF2B5EF4-FFF2-40B4-BE49-F238E27FC236}">
                <a16:creationId xmlns:a16="http://schemas.microsoft.com/office/drawing/2014/main" id="{48D80C82-6C0B-45DF-936A-0BD656B20CD0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7" name="G 20">
            <a:extLst>
              <a:ext uri="{FF2B5EF4-FFF2-40B4-BE49-F238E27FC236}">
                <a16:creationId xmlns:a16="http://schemas.microsoft.com/office/drawing/2014/main" id="{CE88F14D-7C34-4DAB-A0ED-793A43CCF659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1987150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61E93245-3027-466F-9CAA-480A9C8FE0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904498"/>
              </p:ext>
            </p:extLst>
          </p:nvPr>
        </p:nvGraphicFramePr>
        <p:xfrm>
          <a:off x="457200" y="1187899"/>
          <a:ext cx="8229600" cy="539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Worksheet" r:id="rId3" imgW="7353282" imgH="5667339" progId="Excel.Sheet.12">
                  <p:embed/>
                </p:oleObj>
              </mc:Choice>
              <mc:Fallback>
                <p:oleObj name="Worksheet" r:id="rId3" imgW="7353282" imgH="566733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187899"/>
                        <a:ext cx="8229600" cy="5395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利率月線微盤向上、季線仍下跌。聯準會預期美國中小企業營運前景在疫情期間難有樂觀氣氛，因此美公債利率即便脫離低檔，仍屬大範圍波動。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月建築許可、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月成屋銷售。德國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ZEW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經濟景氣指數。台灣五月外銷訂單。台債操作上，目前仍是資金偏多格局。本周有央行理監事會議，市場預期多在降息半碼與不降息的的可能性上。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公債利率區間預估在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0.43%~0.50%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之間。整體市場仍是偏多格局。利率交換市場，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年期利率近期在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0.50%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附近整理，應等待利率上漲，才考慮收固定方。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最近二週，美國公債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利率一度大漲，脫離原先低檔整理的區間，但是第二波疫情的擔憂再起，令金融市場回檔修正。美公債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利率上周五收在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0.7034%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。台債利率，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年期公債標售利率仍創新低，但養券利差壓縮，多頭追價謹慎，利率再下跌的空間可能有限。上週台債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0.453%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0.345%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2">
            <a:extLst>
              <a:ext uri="{FF2B5EF4-FFF2-40B4-BE49-F238E27FC236}">
                <a16:creationId xmlns:a16="http://schemas.microsoft.com/office/drawing/2014/main" id="{C1B0B56C-090D-426B-A978-BF64E80BF91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3">
            <a:extLst>
              <a:ext uri="{FF2B5EF4-FFF2-40B4-BE49-F238E27FC236}">
                <a16:creationId xmlns:a16="http://schemas.microsoft.com/office/drawing/2014/main" id="{8A87C06E-CED1-4744-BB07-26C9FBB8020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4">
            <a:extLst>
              <a:ext uri="{FF2B5EF4-FFF2-40B4-BE49-F238E27FC236}">
                <a16:creationId xmlns:a16="http://schemas.microsoft.com/office/drawing/2014/main" id="{5D18C756-D4F9-4C71-B377-A426A76766E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5">
            <a:extLst>
              <a:ext uri="{FF2B5EF4-FFF2-40B4-BE49-F238E27FC236}">
                <a16:creationId xmlns:a16="http://schemas.microsoft.com/office/drawing/2014/main" id="{A1F1C985-AB4D-4EC9-8DE8-C213AE4501B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6">
            <a:extLst>
              <a:ext uri="{FF2B5EF4-FFF2-40B4-BE49-F238E27FC236}">
                <a16:creationId xmlns:a16="http://schemas.microsoft.com/office/drawing/2014/main" id="{AF19B3F0-C23F-49B9-9BB3-B332C1C649D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7">
            <a:extLst>
              <a:ext uri="{FF2B5EF4-FFF2-40B4-BE49-F238E27FC236}">
                <a16:creationId xmlns:a16="http://schemas.microsoft.com/office/drawing/2014/main" id="{7AF26B9B-7BF5-4346-AF53-FFFFB78747C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7" name="G 25">
            <a:extLst>
              <a:ext uri="{FF2B5EF4-FFF2-40B4-BE49-F238E27FC236}">
                <a16:creationId xmlns:a16="http://schemas.microsoft.com/office/drawing/2014/main" id="{61BCC3F4-3A54-42D5-B9FD-834916B66BF4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0/6/15 上午 10:24:41"/>
  <p:tag name="TAGTIMESTAMP" val="2020/6/15 上午 10:24:41"/>
  <p:tag name="CHARTTYPE" val="G"/>
  <p:tag name="WORKBOOKFILENAME" val="C:\Users\Administrator\Documents\週報\大中票券債券市場展望雙週報20200615.pptx"/>
  <p:tag name="WORKSHEETNAME" val="C:\Users\Administrator\Documents\週報\大中票券債券市場展望雙週報20200615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0/6/15 上午 10:24:40"/>
  <p:tag name="TAGTIMESTAMP" val="2020/6/15 上午 10:24:40"/>
  <p:tag name="CHARTTYPE" val="ECWB"/>
  <p:tag name="WORKBOOKFILENAME" val="C:\Users\Administrator\Documents\週報\大中票券債券市場展望雙週報20200615.pptx"/>
  <p:tag name="WORKSHEETNAME" val="C:\Users\Administrator\Documents\週報\大中票券債券市場展望雙週報20200615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0/6/15 上午 10:24:52"/>
  <p:tag name="TAGTIMESTAMP" val="2020/6/15 上午 10:24:52"/>
  <p:tag name="CHARTTYPE" val="G"/>
  <p:tag name="WORKBOOKFILENAME" val="C:\Users\Administrator\Documents\週報\大中票券債券市場展望雙週報20200615.pptx"/>
  <p:tag name="WORKSHEETNAME" val="C:\Users\Administrator\Documents\週報\大中票券債券市場展望雙週報20200615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0/6/15 上午 10:25:02"/>
  <p:tag name="TAGTIMESTAMP" val="2020/6/15 上午 10:25:02"/>
  <p:tag name="CHARTTYPE" val="G"/>
  <p:tag name="WORKBOOKFILENAME" val="C:\Users\Administrator\Documents\週報\大中票券債券市場展望雙週報20200615.pptx"/>
  <p:tag name="WORKSHEETNAME" val="C:\Users\Administrator\Documents\週報\大中票券債券市場展望雙週報20200615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0/6/15 上午 10:24:57"/>
  <p:tag name="TAGTIMESTAMP" val="2020/6/15 上午 10:24:57"/>
  <p:tag name="CHARTTYPE" val="G"/>
  <p:tag name="WORKBOOKFILENAME" val="C:\Users\Administrator\Documents\週報\大中票券債券市場展望雙週報20200615.pptx"/>
  <p:tag name="WORKSHEETNAME" val="C:\Users\Administrator\Documents\週報\大中票券債券市場展望雙週報20200615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0/6/15 上午 10:25:07"/>
  <p:tag name="TAGTIMESTAMP" val="2020/6/15 上午 10:25:07"/>
  <p:tag name="CHARTTYPE" val="G"/>
  <p:tag name="WORKBOOKFILENAME" val="C:\Users\Administrator\Documents\週報\大中票券債券市場展望雙週報20200615.pptx"/>
  <p:tag name="WORKSHEETNAME" val="C:\Users\Administrator\Documents\週報\大中票券債券市場展望雙週報20200615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0/6/15 上午 10:24:41"/>
  <p:tag name="TAGTIMESTAMP" val="2020/6/15 上午 10:24:41"/>
  <p:tag name="CHARTTYPE" val="G"/>
  <p:tag name="WORKBOOKFILENAME" val="C:\Users\Administrator\Documents\週報\大中票券債券市場展望雙週報20200615.pptx"/>
  <p:tag name="WORKSHEETNAME" val="C:\Users\Administrator\Documents\週報\大中票券債券市場展望雙週報20200615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0/6/15 上午 10:24:54"/>
  <p:tag name="TAGTIMESTAMP" val="2020/6/15 上午 10:24:54"/>
  <p:tag name="CHARTTYPE" val="GC"/>
  <p:tag name="WORKBOOKFILENAME" val="C:\Users\Administrator\Documents\週報\大中票券債券市場展望雙週報20200615.pptx"/>
  <p:tag name="WORKSHEETNAME" val="C:\Users\Administrator\Documents\週報\大中票券債券市場展望雙週報20200615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0/6/15 上午 10:25:04"/>
  <p:tag name="TAGTIMESTAMP" val="2020/6/15 上午 10:25:04"/>
  <p:tag name="CHARTTYPE" val="G"/>
  <p:tag name="WORKBOOKFILENAME" val="C:\Users\Administrator\Documents\週報\大中票券債券市場展望雙週報20200615.pptx"/>
  <p:tag name="WORKSHEETNAME" val="C:\Users\Administrator\Documents\週報\大中票券債券市場展望雙週報20200615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0/6/15 上午 10:24:41"/>
  <p:tag name="TAGTIMESTAMP" val="2020/6/15 上午 10:24:41"/>
  <p:tag name="CHARTTYPE" val="G"/>
  <p:tag name="WORKBOOKFILENAME" val="C:\Users\Administrator\Documents\週報\大中票券債券市場展望雙週報20200615.pptx"/>
  <p:tag name="WORKSHEETNAME" val="C:\Users\Administrator\Documents\週報\大中票券債券市場展望雙週報20200615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0/6/15 上午 10:24:58"/>
  <p:tag name="TAGTIMESTAMP" val="2020/6/15 上午 10:24:58"/>
  <p:tag name="CHARTTYPE" val="G"/>
  <p:tag name="WORKBOOKFILENAME" val="C:\Users\Administrator\Documents\週報\大中票券債券市場展望雙週報20200615.pptx"/>
  <p:tag name="WORKSHEETNAME" val="C:\Users\Administrator\Documents\週報\大中票券債券市場展望雙週報20200615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0/6/15 上午 10:25:08"/>
  <p:tag name="TAGTIMESTAMP" val="2020/6/15 上午 10:25:08"/>
  <p:tag name="CHARTTYPE" val="G"/>
  <p:tag name="WORKBOOKFILENAME" val="C:\Users\Administrator\Documents\週報\大中票券債券市場展望雙週報20200615.pptx"/>
  <p:tag name="WORKSHEETNAME" val="C:\Users\Administrator\Documents\週報\大中票券債券市場展望雙週報20200615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2698</TotalTime>
  <Words>351</Words>
  <Application>Microsoft Office PowerPoint</Application>
  <PresentationFormat>如螢幕大小 (4:3)</PresentationFormat>
  <Paragraphs>21</Paragraphs>
  <Slides>16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美國新屋及成屋銷售</vt:lpstr>
      <vt:lpstr>美國非農就業人數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151</cp:revision>
  <dcterms:created xsi:type="dcterms:W3CDTF">2018-04-19T05:44:13Z</dcterms:created>
  <dcterms:modified xsi:type="dcterms:W3CDTF">2020-06-15T04:04:50Z</dcterms:modified>
</cp:coreProperties>
</file>