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3_23_11_17_2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3_23_11_17_3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3_23_11_17_1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3_23_11_17_2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3_23_11_17_3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3_23_11_17_1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3_23_11_17_3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3_23_11_17_3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3_23_11_17_1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3_23_11_17_3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3_23_11_17_3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3_23_11_17_1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2020/03/23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美國非農就業人數</a:t>
            </a:r>
            <a:endParaRPr lang="zh-TW" altLang="en-US" dirty="0"/>
          </a:p>
        </p:txBody>
      </p:sp>
      <p:pic>
        <p:nvPicPr>
          <p:cNvPr id="4" name="G 20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93392"/>
              </p:ext>
            </p:extLst>
          </p:nvPr>
        </p:nvGraphicFramePr>
        <p:xfrm>
          <a:off x="457200" y="1265543"/>
          <a:ext cx="8363272" cy="554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工作表" r:id="rId4" imgW="7153270" imgH="7553289" progId="Excel.Sheet.12">
                  <p:embed/>
                </p:oleObj>
              </mc:Choice>
              <mc:Fallback>
                <p:oleObj name="工作表" r:id="rId4" imgW="7153270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265543"/>
                        <a:ext cx="8363272" cy="5547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利率月線上揚、季線下跌，兩者震盪交叉，經濟數據預估走向衰退，若無流動性問題，美公債利率預估仍有下跌的機會。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月密大消費信心終值。德國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預估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將逐漸顯示新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冠帶來的衝擊。台債操作上，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公債即將標售，市場預估有追價買盤。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公債利率區間預估在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0.43%~0.65%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之間。整體市場仍是偏多格局。利率交換市場，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年期利差空間有限，但仍是偏多看待。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最近二週，受到疫情影響。美債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利率經歷大漲後，又大跌。流動性問題，一度讓利率從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下方漲到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，完全無視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降息六碼的因素。後來各國央行聯手支撐銀行體系的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流動性，美債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利率才回到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下方。台債利率，也受到流動性影響。在央行開會前，利率一度大漲。但因央行降息一碼，隔日利率大跌，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公債利率回到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附近。由於央行已經降息，交易商信心轉多，若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成本進一步下調，台債利率仍有下跌空間。上週台債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0.49%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3/23 上午 11:17:16"/>
  <p:tag name="TAGTIMESTAMP" val="2020/3/23 上午 11:17:16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3/23 上午 11:17:15"/>
  <p:tag name="TAGTIMESTAMP" val="2020/3/23 上午 11:17:15"/>
  <p:tag name="CHARTTYPE" val="ECWB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3/23 上午 11:17:24"/>
  <p:tag name="TAGTIMESTAMP" val="2020/3/23 上午 11:17:24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3/23 上午 11:17:36"/>
  <p:tag name="TAGTIMESTAMP" val="2020/3/23 上午 11:17:36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3/23 上午 11:17:35"/>
  <p:tag name="TAGTIMESTAMP" val="2020/3/23 上午 11:17:35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3/23 上午 11:17:43"/>
  <p:tag name="TAGTIMESTAMP" val="2020/3/23 上午 11:17:43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3/23 上午 11:17:16"/>
  <p:tag name="TAGTIMESTAMP" val="2020/3/23 上午 11:17:16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3/23 上午 11:17:33"/>
  <p:tag name="TAGTIMESTAMP" val="2020/3/23 上午 11:17:33"/>
  <p:tag name="CHARTTYPE" val="GC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3/23 上午 11:17:41"/>
  <p:tag name="TAGTIMESTAMP" val="2020/3/23 上午 11:17:41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3/23 上午 11:17:16"/>
  <p:tag name="TAGTIMESTAMP" val="2020/3/23 上午 11:17:16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3/23 上午 11:17:25"/>
  <p:tag name="TAGTIMESTAMP" val="2020/3/23 上午 11:17:25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3/23 上午 11:17:35"/>
  <p:tag name="TAGTIMESTAMP" val="2020/3/23 上午 11:17:35"/>
  <p:tag name="CHARTTYPE" val="G"/>
  <p:tag name="WORKBOOKFILENAME" val="C:\Users\Administrator\Documents\週報\大中票券債券市場展望雙週報20200323.pptx"/>
  <p:tag name="WORKSHEETNAME" val="C:\Users\Administrator\Documents\週報\大中票券債券市場展望雙週報2020032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2346</TotalTime>
  <Words>378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135</cp:revision>
  <dcterms:created xsi:type="dcterms:W3CDTF">2018-04-19T05:44:13Z</dcterms:created>
  <dcterms:modified xsi:type="dcterms:W3CDTF">2020-03-23T06:36:30Z</dcterms:modified>
</cp:coreProperties>
</file>