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73" r:id="rId15"/>
    <p:sldId id="267" r:id="rId16"/>
    <p:sldId id="268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06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2020/2/10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2020/2/10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2020/2/10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2020/2/10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2020/2/10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2020/2/10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2020/2/10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0_2_10_10_57_5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0_2_10_10_57_14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0_2_10_10_56_48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20_2_10_10_57_4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MTBCMzAxRDYzNDBENEQ5MT_2020_2_10_10_57_12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0_2_10_10_56_47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0_2_10_10_56_57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0_2_10_10_57_7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0_2_10_10_56_48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0_2_10_10_57_4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0_2_10_10_57_11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0_2_10_10_56_48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大中票券債券市場展望雙週報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2020/02/10</a:t>
            </a:r>
            <a:endParaRPr lang="en-US" altLang="zh-TW" dirty="0" smtClean="0"/>
          </a:p>
          <a:p>
            <a:r>
              <a:rPr lang="en-US" altLang="zh-TW" dirty="0" smtClean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8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5" name="G 24"/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美國非農就業人數</a:t>
            </a:r>
            <a:endParaRPr lang="zh-TW" altLang="en-US" dirty="0"/>
          </a:p>
        </p:txBody>
      </p:sp>
      <p:pic>
        <p:nvPicPr>
          <p:cNvPr id="4" name="G 20"/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1987150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經濟數據預報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766927"/>
              </p:ext>
            </p:extLst>
          </p:nvPr>
        </p:nvGraphicFramePr>
        <p:xfrm>
          <a:off x="457200" y="1384981"/>
          <a:ext cx="8229600" cy="5436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工作表" r:id="rId3" imgW="7372268" imgH="7134152" progId="Excel.Sheet.12">
                  <p:embed/>
                </p:oleObj>
              </mc:Choice>
              <mc:Fallback>
                <p:oleObj name="工作表" r:id="rId3" imgW="7372268" imgH="713415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384981"/>
                        <a:ext cx="8229600" cy="5436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利率月線、季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線延續下跌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走勢，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經濟受到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疫情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影響的程度難估計，技術線形略有止跌跡象，但避險心態令利率難以上漲。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數據方面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，即將公布美國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指數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月工業生產，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月密大消費信心指數。目前市場聚焦在疫情影響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經濟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活動的程度上。市場恐慌指數偏高，債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市氣氛偏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多。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台債操作上，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公債新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券利率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可能有下跌空間，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然而受到養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券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成本擠壓，除非央行降息預期再起，進場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多的空間有限。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公債利率區間預估在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0.55%~0.62%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之間。整體市場仍是偏多格局。利率交換市場，利率跟隨美債利率走低，浮動</a:t>
            </a:r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端</a:t>
            </a:r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利率變化不大，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操作上建議觀望為主。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最近一週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利率在區間低檔整理，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因為中國肺炎疫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情尚未完全妥善控制，工業生產、航空、貿易等多方面衝擊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經濟成長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，市場避險心態濃厚。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台債利率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，主要跟隨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國際債市，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利率也在區間低檔，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期新券公債利率再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0.59%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附近整理，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交易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商逢高買入心態不變。上週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0.5831%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0.53%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歐債十年期利率走勢圖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主要國家殖利率曲線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G 1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4" name="G 25"/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0/2/10 上午 10:56:52"/>
  <p:tag name="TAGTIMESTAMP" val="2020/2/10 上午 10:56:52"/>
  <p:tag name="CHARTTYPE" val="G"/>
  <p:tag name="WORKBOOKFILENAME" val="C:\Users\Administrator\Documents\週報\大中票券債券市場展望雙週報20200210.pptx"/>
  <p:tag name="WORKSHEETNAME" val="C:\Users\Administrator\Documents\週報\大中票券債券市場展望雙週報20200210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0/2/10 上午 10:56:52"/>
  <p:tag name="TAGTIMESTAMP" val="2020/2/10 上午 10:56:52"/>
  <p:tag name="CHARTTYPE" val="ECWB"/>
  <p:tag name="WORKBOOKFILENAME" val="C:\Users\Administrator\Documents\週報\大中票券債券市場展望雙週報20200210.pptx"/>
  <p:tag name="WORKSHEETNAME" val="C:\Users\Administrator\Documents\週報\大中票券債券市場展望雙週報20200210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0/2/10 上午 10:57:09"/>
  <p:tag name="TAGTIMESTAMP" val="2020/2/10 上午 10:57:09"/>
  <p:tag name="CHARTTYPE" val="G"/>
  <p:tag name="WORKBOOKFILENAME" val="C:\Users\Administrator\Documents\週報\大中票券債券市場展望雙週報20200210.pptx"/>
  <p:tag name="WORKSHEETNAME" val="C:\Users\Administrator\Documents\週報\大中票券債券市場展望雙週報20200210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0/2/10 上午 10:57:16"/>
  <p:tag name="TAGTIMESTAMP" val="2020/2/10 上午 10:57:16"/>
  <p:tag name="CHARTTYPE" val="G"/>
  <p:tag name="WORKBOOKFILENAME" val="C:\Users\Administrator\Documents\週報\大中票券債券市場展望雙週報20200210.pptx"/>
  <p:tag name="WORKSHEETNAME" val="C:\Users\Administrator\Documents\週報\大中票券債券市場展望雙週報20200210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0/2/10 上午 10:57:01"/>
  <p:tag name="TAGTIMESTAMP" val="2020/2/10 上午 10:57:01"/>
  <p:tag name="CHARTTYPE" val="G"/>
  <p:tag name="WORKBOOKFILENAME" val="C:\Users\Administrator\Documents\週報\大中票券債券市場展望雙週報20200210.pptx"/>
  <p:tag name="WORKSHEETNAME" val="C:\Users\Administrator\Documents\週報\大中票券債券市場展望雙週報20200210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0/2/10 上午 10:57:11"/>
  <p:tag name="TAGTIMESTAMP" val="2020/2/10 上午 10:57:11"/>
  <p:tag name="CHARTTYPE" val="G"/>
  <p:tag name="WORKBOOKFILENAME" val="C:\Users\Administrator\Documents\週報\大中票券債券市場展望雙週報20200210.pptx"/>
  <p:tag name="WORKSHEETNAME" val="C:\Users\Administrator\Documents\週報\大中票券債券市場展望雙週報20200210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0/2/10 上午 10:56:52"/>
  <p:tag name="TAGTIMESTAMP" val="2020/2/10 上午 10:56:52"/>
  <p:tag name="CHARTTYPE" val="G"/>
  <p:tag name="WORKBOOKFILENAME" val="C:\Users\Administrator\Documents\週報\大中票券債券市場展望雙週報20200210.pptx"/>
  <p:tag name="WORKSHEETNAME" val="C:\Users\Administrator\Documents\週報\大中票券債券市場展望雙週報20200210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0/2/10 上午 10:57:07"/>
  <p:tag name="TAGTIMESTAMP" val="2020/2/10 上午 10:57:07"/>
  <p:tag name="CHARTTYPE" val="GC"/>
  <p:tag name="WORKBOOKFILENAME" val="C:\Users\Administrator\Documents\週報\大中票券債券市場展望雙週報20200210.pptx"/>
  <p:tag name="WORKSHEETNAME" val="C:\Users\Administrator\Documents\週報\大中票券債券市場展望雙週報20200210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0/2/10 上午 10:57:15"/>
  <p:tag name="TAGTIMESTAMP" val="2020/2/10 上午 10:57:15"/>
  <p:tag name="CHARTTYPE" val="G"/>
  <p:tag name="WORKBOOKFILENAME" val="C:\Users\Administrator\Documents\週報\大中票券債券市場展望雙週報20200210.pptx"/>
  <p:tag name="WORKSHEETNAME" val="C:\Users\Administrator\Documents\週報\大中票券債券市場展望雙週報20200210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0/2/10 上午 10:56:52"/>
  <p:tag name="TAGTIMESTAMP" val="2020/2/10 上午 10:56:52"/>
  <p:tag name="CHARTTYPE" val="G"/>
  <p:tag name="WORKBOOKFILENAME" val="C:\Users\Administrator\Documents\週報\大中票券債券市場展望雙週報20200210.pptx"/>
  <p:tag name="WORKSHEETNAME" val="C:\Users\Administrator\Documents\週報\大中票券債券市場展望雙週報20200210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0/2/10 上午 10:57:09"/>
  <p:tag name="TAGTIMESTAMP" val="2020/2/10 上午 10:57:09"/>
  <p:tag name="CHARTTYPE" val="G"/>
  <p:tag name="WORKBOOKFILENAME" val="C:\Users\Administrator\Documents\週報\大中票券債券市場展望雙週報20200210.pptx"/>
  <p:tag name="WORKSHEETNAME" val="C:\Users\Administrator\Documents\週報\大中票券債券市場展望雙週報20200210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0/2/10 上午 10:57:18"/>
  <p:tag name="TAGTIMESTAMP" val="2020/2/10 上午 10:57:18"/>
  <p:tag name="CHARTTYPE" val="G"/>
  <p:tag name="WORKBOOKFILENAME" val="C:\Users\Administrator\Documents\週報\大中票券債券市場展望雙週報20200210.pptx"/>
  <p:tag name="WORKSHEETNAME" val="C:\Users\Administrator\Documents\週報\大中票券債券市場展望雙週報20200210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2411</TotalTime>
  <Words>358</Words>
  <Application>Microsoft Office PowerPoint</Application>
  <PresentationFormat>如螢幕大小 (4:3)</PresentationFormat>
  <Paragraphs>21</Paragraphs>
  <Slides>16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6" baseType="lpstr">
      <vt:lpstr>华文楷体</vt:lpstr>
      <vt:lpstr>微軟正黑體</vt:lpstr>
      <vt:lpstr>新細明體</vt:lpstr>
      <vt:lpstr>標楷體</vt:lpstr>
      <vt:lpstr>Arial</vt:lpstr>
      <vt:lpstr>Cambria</vt:lpstr>
      <vt:lpstr>Maiandra GD</vt:lpstr>
      <vt:lpstr>Wingdings 2</vt:lpstr>
      <vt:lpstr>龍騰四海</vt:lpstr>
      <vt:lpstr>Microsoft Excel 工作表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美國新屋及成屋銷售</vt:lpstr>
      <vt:lpstr>美國非農就業人數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peter</cp:lastModifiedBy>
  <cp:revision>138</cp:revision>
  <dcterms:created xsi:type="dcterms:W3CDTF">2018-04-19T05:44:13Z</dcterms:created>
  <dcterms:modified xsi:type="dcterms:W3CDTF">2020-02-10T06:43:41Z</dcterms:modified>
</cp:coreProperties>
</file>