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2_3_11_34_2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2_3_11_34_3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2_3_11_34_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2_3_11_34_1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2_3_11_34_2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___1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2_3_11_34_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2_3_11_34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2_3_11_34_3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2_3_11_34_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2_3_11_34_2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2_3_11_34_3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2_3_11_34_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2020/02/03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美國非農就業人數</a:t>
            </a:r>
            <a:endParaRPr lang="zh-TW" altLang="en-US" dirty="0"/>
          </a:p>
        </p:txBody>
      </p:sp>
      <p:pic>
        <p:nvPicPr>
          <p:cNvPr id="5" name="G 20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7705"/>
              </p:ext>
            </p:extLst>
          </p:nvPr>
        </p:nvGraphicFramePr>
        <p:xfrm>
          <a:off x="395536" y="1268760"/>
          <a:ext cx="8424936" cy="5454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工作表" r:id="rId4" imgW="7372268" imgH="5877070" progId="Excel.Sheet.12">
                  <p:embed/>
                </p:oleObj>
              </mc:Choice>
              <mc:Fallback>
                <p:oleObj name="工作表" r:id="rId4" imgW="7372268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268760"/>
                        <a:ext cx="8424936" cy="5454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利率月線、季線轉為下跌走勢，經濟料受到疫情影響，觀光及貿易活動受阻，短線上利率仍有再下跌的空間。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中國服務業指數，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MARKIT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歐元區服務業指數，台灣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數據等。美中貿易緊張局勢緩解，但疫情將再度影響經濟活動。債市氣氛偏多看待。台債操作上，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公債新券上場，利率可能有下跌空間，然而養券成本為有下跌。進場做多需考慮利潤壓縮的問題。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公債利率區間預估在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0.55%~0.62%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之間。整體市場仍是偏多格局。利率交換市場，利率跟隨美債利率走低，浮動端利率未改變，做多空間有限。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利率大幅走跌，因為中國肺炎疫情擴散，衝擊經濟成長，股市大跌，避險買盤湧入債券。台債利率，在春節假期過後，亦跟隨國際債市，利率再走低，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年期公債利率跌破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多操作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年期公債發行前交易上場，市況有利多方。上週台債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0.591%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0.514%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2/3 上午 11:34:10"/>
  <p:tag name="TAGTIMESTAMP" val="2020/2/3 上午 11:34:10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2/3 上午 11:34:09"/>
  <p:tag name="TAGTIMESTAMP" val="2020/2/3 上午 11:34:09"/>
  <p:tag name="CHARTTYPE" val="ECWB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2/3 上午 11:34:18"/>
  <p:tag name="TAGTIMESTAMP" val="2020/2/3 上午 11:34:18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2/3 上午 11:34:28"/>
  <p:tag name="TAGTIMESTAMP" val="2020/2/3 上午 11:34:28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2/3 上午 11:34:28"/>
  <p:tag name="TAGTIMESTAMP" val="2020/2/3 上午 11:34:28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2/3 上午 11:34:35"/>
  <p:tag name="TAGTIMESTAMP" val="2020/2/3 上午 11:34:35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2/3 上午 11:34:10"/>
  <p:tag name="TAGTIMESTAMP" val="2020/2/3 上午 11:34:10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2/3 上午 11:34:25"/>
  <p:tag name="TAGTIMESTAMP" val="2020/2/3 上午 11:34:25"/>
  <p:tag name="CHARTTYPE" val="GC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2/3 上午 11:34:34"/>
  <p:tag name="TAGTIMESTAMP" val="2020/2/3 上午 11:34:34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2/3 上午 11:34:10"/>
  <p:tag name="TAGTIMESTAMP" val="2020/2/3 上午 11:34:10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2/3 上午 11:34:28"/>
  <p:tag name="TAGTIMESTAMP" val="2020/2/3 上午 11:34:28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2/3 上午 11:34:37"/>
  <p:tag name="TAGTIMESTAMP" val="2020/2/3 上午 11:34:37"/>
  <p:tag name="CHARTTYPE" val="G"/>
  <p:tag name="WORKBOOKFILENAME" val="C:\Users\Administrator\Documents\週報\大中票券債券市場展望雙週報20200203.pptx"/>
  <p:tag name="WORKSHEETNAME" val="C:\Users\Administrator\Documents\週報\大中票券債券市場展望雙週報2020020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2164</TotalTime>
  <Words>370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华文楷体</vt:lpstr>
      <vt:lpstr>微軟正黑體</vt:lpstr>
      <vt:lpstr>新細明體</vt:lpstr>
      <vt:lpstr>標楷體</vt:lpstr>
      <vt:lpstr>Arial</vt:lpstr>
      <vt:lpstr>Cambria</vt:lpstr>
      <vt:lpstr>Maiandra GD</vt:lpstr>
      <vt:lpstr>Wingdings 2</vt:lpstr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133</cp:revision>
  <dcterms:created xsi:type="dcterms:W3CDTF">2018-04-19T05:44:13Z</dcterms:created>
  <dcterms:modified xsi:type="dcterms:W3CDTF">2020-02-03T03:37:12Z</dcterms:modified>
</cp:coreProperties>
</file>