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1_13_10_27_2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1_13_10_27_2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1_13_10_27_3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1_13_10_27_2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1_13_10_36_49_1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1_13_10_27_1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1_13_10_27_2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1_13_10_27_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1_13_10_27_1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1_13_10_27_1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1_13_10_27_2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1_13_10_27_1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2020/01/13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美國非農就業人數</a:t>
            </a:r>
            <a:endParaRPr lang="zh-TW" altLang="en-US" dirty="0"/>
          </a:p>
        </p:txBody>
      </p:sp>
      <p:pic>
        <p:nvPicPr>
          <p:cNvPr id="7" name="G 20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785830"/>
              </p:ext>
            </p:extLst>
          </p:nvPr>
        </p:nvGraphicFramePr>
        <p:xfrm>
          <a:off x="683568" y="1412776"/>
          <a:ext cx="7729766" cy="5283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工作表" r:id="rId3" imgW="7372268" imgH="5038798" progId="Excel.Sheet.12">
                  <p:embed/>
                </p:oleObj>
              </mc:Choice>
              <mc:Fallback>
                <p:oleObj name="工作表" r:id="rId3" imgW="7372268" imgH="5038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412776"/>
                        <a:ext cx="7729766" cy="5283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線、季線轉為橫平走勢，經濟面數據難以釐清盤勢，地緣政治風險帶動避險買盤，利率預估盤跌的機會仍有。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月建築許可、房屋開工及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月份密大消費信心指數。美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貿易第一階段協議將在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1/15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日簽訂，但地緣政治風險短期內將影響市場走勢。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台債操作上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公債即將標售，終端的買氣預估仍佳。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公債利率區間預估在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0.63%~0.70%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之間。整體市場仍是偏多格局。利率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交換市場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，利率仍處於整理區間，美債利率的影響有限。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利率偏向整理，市場整體預期寬鬆。中東地緣政治風險升級，美債利率多少受避險買盤而壓低。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，上周標售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年期公債，利率在預期區間內，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成交量清淡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商仍偏多操作。受制於籌碼有限，台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債利率逢高仍有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買盤。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0.645%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0.5555%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5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1/13 上午 10:27:17"/>
  <p:tag name="TAGTIMESTAMP" val="2020/1/13 上午 10:27:17"/>
  <p:tag name="CHARTTYPE" val="G"/>
  <p:tag name="WORKBOOKFILENAME" val="C:\Users\Administrator\Documents\週報\大中票券債券市場展望雙週報20200113.pptx"/>
  <p:tag name="WORKSHEETNAME" val="C:\Users\Administrator\Documents\週報\大中票券債券市場展望雙週報2020011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1/13 上午 10:27:35"/>
  <p:tag name="TAGTIMESTAMP" val="2020/1/13 上午 10:27:35"/>
  <p:tag name="CHARTTYPE" val="ECWB"/>
  <p:tag name="WORKBOOKFILENAME" val="C:\Users\Administrator\Documents\週報\大中票券債券市場展望雙週報20200113.pptx"/>
  <p:tag name="WORKSHEETNAME" val="C:\Users\Administrator\Documents\週報\大中票券債券市場展望雙週報2020011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1/13 上午 10:27:34"/>
  <p:tag name="TAGTIMESTAMP" val="2020/1/13 上午 10:27:34"/>
  <p:tag name="CHARTTYPE" val="G"/>
  <p:tag name="WORKBOOKFILENAME" val="C:\Users\Administrator\Documents\週報\大中票券債券市場展望雙週報20200113.pptx"/>
  <p:tag name="WORKSHEETNAME" val="C:\Users\Administrator\Documents\週報\大中票券債券市場展望雙週報2020011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1/13 上午 10:36:53"/>
  <p:tag name="TAGTIMESTAMP" val="2020/1/13 上午 10:36:53"/>
  <p:tag name="CHARTTYPE" val="G"/>
  <p:tag name="WORKBOOKFILENAME" val="C:\Users\Administrator\Documents\週報\大中票券債券市場展望雙週報20200113.pptx"/>
  <p:tag name="WORKSHEETNAME" val="C:\Users\Administrator\Documents\週報\大中票券債券市場展望雙週報2020011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1/13 上午 10:27:26"/>
  <p:tag name="TAGTIMESTAMP" val="2020/1/13 上午 10:27:26"/>
  <p:tag name="CHARTTYPE" val="G"/>
  <p:tag name="WORKBOOKFILENAME" val="C:\Users\Administrator\Documents\週報\大中票券債券市場展望雙週報20200113.pptx"/>
  <p:tag name="WORKSHEETNAME" val="C:\Users\Administrator\Documents\週報\大中票券債券市場展望雙週報2020011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1/13 上午 10:27:10"/>
  <p:tag name="TAGTIMESTAMP" val="2020/1/13 上午 10:27:10"/>
  <p:tag name="CHARTTYPE" val="G"/>
  <p:tag name="WORKBOOKFILENAME" val="C:\Users\Administrator\Documents\週報\大中票券債券市場展望雙週報20200113.pptx"/>
  <p:tag name="WORKSHEETNAME" val="C:\Users\Administrator\Documents\週報\大中票券債券市場展望雙週報2020011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1/13 上午 10:27:21"/>
  <p:tag name="TAGTIMESTAMP" val="2020/1/13 上午 10:27:21"/>
  <p:tag name="CHARTTYPE" val="G"/>
  <p:tag name="WORKBOOKFILENAME" val="C:\Users\Administrator\Documents\週報\大中票券債券市場展望雙週報20200113.pptx"/>
  <p:tag name="WORKSHEETNAME" val="C:\Users\Administrator\Documents\週報\大中票券債券市場展望雙週報2020011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1/13 上午 10:27:16"/>
  <p:tag name="TAGTIMESTAMP" val="2020/1/13 上午 10:27:16"/>
  <p:tag name="CHARTTYPE" val="GC"/>
  <p:tag name="WORKBOOKFILENAME" val="C:\Users\Administrator\Documents\週報\大中票券債券市場展望雙週報20200113.pptx"/>
  <p:tag name="WORKSHEETNAME" val="C:\Users\Administrator\Documents\週報\大中票券債券市場展望雙週報2020011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1/13 上午 10:27:25"/>
  <p:tag name="TAGTIMESTAMP" val="2020/1/13 上午 10:27:25"/>
  <p:tag name="CHARTTYPE" val="G"/>
  <p:tag name="WORKBOOKFILENAME" val="C:\Users\Administrator\Documents\週報\大中票券債券市場展望雙週報20200113.pptx"/>
  <p:tag name="WORKSHEETNAME" val="C:\Users\Administrator\Documents\週報\大中票券債券市場展望雙週報2020011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1/13 上午 10:27:19"/>
  <p:tag name="TAGTIMESTAMP" val="2020/1/13 上午 10:27:19"/>
  <p:tag name="CHARTTYPE" val="G"/>
  <p:tag name="WORKBOOKFILENAME" val="C:\Users\Administrator\Documents\週報\大中票券債券市場展望雙週報20200113.pptx"/>
  <p:tag name="WORKSHEETNAME" val="C:\Users\Administrator\Documents\週報\大中票券債券市場展望雙週報2020011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1/13 上午 10:27:28"/>
  <p:tag name="TAGTIMESTAMP" val="2020/1/13 上午 10:27:28"/>
  <p:tag name="CHARTTYPE" val="G"/>
  <p:tag name="WORKBOOKFILENAME" val="C:\Users\Administrator\Documents\週報\大中票券債券市場展望雙週報20200113.pptx"/>
  <p:tag name="WORKSHEETNAME" val="C:\Users\Administrator\Documents\週報\大中票券債券市場展望雙週報2020011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1/13 上午 10:27:29"/>
  <p:tag name="TAGTIMESTAMP" val="2020/1/13 上午 10:27:29"/>
  <p:tag name="CHARTTYPE" val="G"/>
  <p:tag name="WORKBOOKFILENAME" val="C:\Users\Administrator\Documents\週報\大中票券債券市場展望雙週報20200113.pptx"/>
  <p:tag name="WORKSHEETNAME" val="C:\Users\Administrator\Documents\週報\大中票券債券市場展望雙週報2020011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2128</TotalTime>
  <Words>335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128</cp:revision>
  <dcterms:created xsi:type="dcterms:W3CDTF">2018-04-19T05:44:13Z</dcterms:created>
  <dcterms:modified xsi:type="dcterms:W3CDTF">2020-01-13T03:39:07Z</dcterms:modified>
</cp:coreProperties>
</file>