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2_30_9_50_2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2_30_9_50_2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2_30_9_50_3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2_30_9_50_3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2_30_9_50_1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2_30_9_50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2_30_9_50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2_30_9_50_2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2_30_9_50_1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2_30_9_50_2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12_30_9_50_1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2019/12/30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27056"/>
              </p:ext>
            </p:extLst>
          </p:nvPr>
        </p:nvGraphicFramePr>
        <p:xfrm>
          <a:off x="467544" y="1333723"/>
          <a:ext cx="8208912" cy="552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工作表" r:id="rId3" imgW="7372268" imgH="6295880" progId="Excel.Sheet.12">
                  <p:embed/>
                </p:oleObj>
              </mc:Choice>
              <mc:Fallback>
                <p:oleObj name="工作表" r:id="rId3" imgW="7372268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33723"/>
                        <a:ext cx="8208912" cy="552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線橫向整理，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季線維持上漲走勢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，上檔在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有支撐，下檔空間視政治消息的影響。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月消費信心指數。數據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方面觀察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是否反彈。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貿易協議可望在一月簽署，市場多已反應，未來須看投資信心是否恢復，經濟數據才有再上修的機會。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台債操作上，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公債利率走勢量縮整理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，因籌碼面因素，讓台債利率偏低，若以投資立場分析，現今利率水準並非良好投資機會。利率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固定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端利率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變化不大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，收固定端的操作時機，需要再等待。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附近上下整理。經濟面數據不差，但政治面的干擾在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年尤其明顯，市場維持審慎樂觀的看法。美債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1.8752%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，因籌碼稀少，交易清淡，即便有新的五年券發行前交易，市場對國際債市的反應不明顯，利率走勢有跌深後反彈的跡象。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0.562%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2/30 上午 09:50:18"/>
  <p:tag name="TAGTIMESTAMP" val="2019/12/30 上午 09:50:18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2/30 上午 09:50:38"/>
  <p:tag name="TAGTIMESTAMP" val="2019/12/30 上午 09:50:38"/>
  <p:tag name="CHARTTYPE" val="ECWB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2/30 上午 09:50:35"/>
  <p:tag name="TAGTIMESTAMP" val="2019/12/30 上午 09:50:35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2/30 上午 09:50:28"/>
  <p:tag name="TAGTIMESTAMP" val="2019/12/30 上午 09:50:28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2/30 上午 09:50:16"/>
  <p:tag name="TAGTIMESTAMP" val="2019/12/30 上午 09:50:16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2/30 上午 09:50:27"/>
  <p:tag name="TAGTIMESTAMP" val="2019/12/30 上午 09:50:27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2/30 上午 09:50:14"/>
  <p:tag name="TAGTIMESTAMP" val="2019/12/30 上午 09:50:14"/>
  <p:tag name="CHARTTYPE" val="GC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2/30 上午 09:50:25"/>
  <p:tag name="TAGTIMESTAMP" val="2019/12/30 上午 09:50:25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12/30 上午 09:50:17"/>
  <p:tag name="TAGTIMESTAMP" val="2019/12/30 上午 09:50:17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2/30 上午 09:50:27"/>
  <p:tag name="TAGTIMESTAMP" val="2019/12/30 上午 09:50:27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2/30 上午 09:50:32"/>
  <p:tag name="TAGTIMESTAMP" val="2019/12/30 上午 09:50:32"/>
  <p:tag name="CHARTTYPE" val="G"/>
  <p:tag name="WORKBOOKFILENAME" val="C:\Users\Administrator\Documents\週報\大中票券債券市場展望雙週報20191230.pptx"/>
  <p:tag name="WORKSHEETNAME" val="C:\Users\Administrator\Documents\週報\大中票券債券市場展望雙週報201912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2098</TotalTime>
  <Words>358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126</cp:revision>
  <dcterms:created xsi:type="dcterms:W3CDTF">2018-04-19T05:44:13Z</dcterms:created>
  <dcterms:modified xsi:type="dcterms:W3CDTF">2019-12-30T02:41:10Z</dcterms:modified>
</cp:coreProperties>
</file>