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5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12_16_9_45_4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12_16_9_45_51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12_16_9_46_1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12_16_9_45_5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12_16_9_45_4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12_16_9_45_49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12_16_9_45_41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12_16_9_45_50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12_16_9_45_4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12_16_9_45_47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RDFDMTJENUYwMjJGNDUzMT_2019_12_16_9_57_27_1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2019/12/16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120895"/>
              </p:ext>
            </p:extLst>
          </p:nvPr>
        </p:nvGraphicFramePr>
        <p:xfrm>
          <a:off x="885825" y="1484784"/>
          <a:ext cx="7372350" cy="5092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工作表" r:id="rId4" imgW="7372268" imgH="6295880" progId="Excel.Sheet.12">
                  <p:embed/>
                </p:oleObj>
              </mc:Choice>
              <mc:Fallback>
                <p:oleObj name="工作表" r:id="rId4" imgW="7372268" imgH="629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5825" y="1484784"/>
                        <a:ext cx="7372350" cy="5092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利率季線走勢平坦，月線走勢亦偏橫向整理，大區間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1.70%~2.00%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的整理格局未有改變。台債利率市場，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利率呈現量縮盤跌的走勢，即便美中貿易略有改善，利率仍欠缺上漲的因素。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月成屋銷售、新屋開工、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月密大消費信心指數。台灣公布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月外銷訂單。美國聯準會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月的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會議維持利率不變，但調降對未來利率的預期，市場偏鴿派解讀。台債利率走勢，最近的公債標售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，顯示多方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再次掌控盤勢，利率有機會測低，但不破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底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。養券成本因年底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因素，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利率上漲，債券操作不追多。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利率走勢呈現震盪走高的局面，美中貿易協議在互相矛盾的消息中，達成了第一階段的協議，將於明年一月簽署文本。不過由於實際揭露的細節有限，未如先前的預期，美債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利率自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上方下跌。台債利率先前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公債得標利率低於預期，顯示籌碼穩固，補券需求仍高，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關卡遲遲無法突破，利率仍有可能下測。週五，台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0.6735%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0.575%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</a:t>
            </a:r>
            <a:r>
              <a:rPr lang="en-US" altLang="zh-TW" dirty="0" smtClean="0"/>
              <a:t>IFO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ZEW</a:t>
            </a:r>
            <a:r>
              <a:rPr lang="zh-TW" altLang="en-US" dirty="0" smtClean="0"/>
              <a:t>指數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3568" y="1727718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7" name="G 2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12/16 上午 09:45:44"/>
  <p:tag name="TAGTIMESTAMP" val="2019/12/16 上午 09:45:44"/>
  <p:tag name="CHARTTYPE" val="G"/>
  <p:tag name="WORKBOOKFILENAME" val="C:\Users\Administrator\Documents\週報\大中票券債券市場展望雙週報20191216.pptx"/>
  <p:tag name="WORKSHEETNAME" val="C:\Users\Administrator\Documents\週報\大中票券債券市場展望雙週報20191216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12/16 上午 09:46:02"/>
  <p:tag name="TAGTIMESTAMP" val="2019/12/16 上午 09:46:02"/>
  <p:tag name="CHARTTYPE" val="ECWB"/>
  <p:tag name="WORKBOOKFILENAME" val="C:\Users\Administrator\Documents\週報\大中票券債券市場展望雙週報20191216.pptx"/>
  <p:tag name="WORKSHEETNAME" val="C:\Users\Administrator\Documents\週報\大中票券債券市場展望雙週報20191216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12/16 上午 09:45:59"/>
  <p:tag name="TAGTIMESTAMP" val="2019/12/16 上午 09:45:59"/>
  <p:tag name="CHARTTYPE" val="G"/>
  <p:tag name="WORKBOOKFILENAME" val="C:\Users\Administrator\Documents\週報\大中票券債券市場展望雙週報20191216.pptx"/>
  <p:tag name="WORKSHEETNAME" val="C:\Users\Administrator\Documents\週報\大中票券債券市場展望雙週報2019121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12/16 上午 09:45:53"/>
  <p:tag name="TAGTIMESTAMP" val="2019/12/16 上午 09:45:53"/>
  <p:tag name="CHARTTYPE" val="G"/>
  <p:tag name="WORKBOOKFILENAME" val="C:\Users\Administrator\Documents\週報\大中票券債券市場展望雙週報20191216.pptx"/>
  <p:tag name="WORKSHEETNAME" val="C:\Users\Administrator\Documents\週報\大中票券債券市場展望雙週報2019121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12/16 上午 09:45:45"/>
  <p:tag name="TAGTIMESTAMP" val="2019/12/16 上午 09:45:45"/>
  <p:tag name="CHARTTYPE" val="G"/>
  <p:tag name="WORKBOOKFILENAME" val="C:\Users\Administrator\Documents\週報\大中票券債券市場展望雙週報20191216.pptx"/>
  <p:tag name="WORKSHEETNAME" val="C:\Users\Administrator\Documents\週報\大中票券債券市場展望雙週報2019121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12/16 上午 09:45:54"/>
  <p:tag name="TAGTIMESTAMP" val="2019/12/16 上午 09:45:54"/>
  <p:tag name="CHARTTYPE" val="G"/>
  <p:tag name="WORKBOOKFILENAME" val="C:\Users\Administrator\Documents\週報\大中票券債券市場展望雙週報20191216.pptx"/>
  <p:tag name="WORKSHEETNAME" val="C:\Users\Administrator\Documents\週報\大中票券債券市場展望雙週報2019121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12/16 上午 09:45:42"/>
  <p:tag name="TAGTIMESTAMP" val="2019/12/16 上午 09:45:42"/>
  <p:tag name="CHARTTYPE" val="GC"/>
  <p:tag name="WORKBOOKFILENAME" val="C:\Users\Administrator\Documents\週報\大中票券債券市場展望雙週報20191216.pptx"/>
  <p:tag name="WORKSHEETNAME" val="C:\Users\Administrator\Documents\週報\大中票券債券市場展望雙週報2019121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12/16 上午 09:45:51"/>
  <p:tag name="TAGTIMESTAMP" val="2019/12/16 上午 09:45:51"/>
  <p:tag name="CHARTTYPE" val="G"/>
  <p:tag name="WORKBOOKFILENAME" val="C:\Users\Administrator\Documents\週報\大中票券債券市場展望雙週報20191216.pptx"/>
  <p:tag name="WORKSHEETNAME" val="C:\Users\Administrator\Documents\週報\大中票券債券市場展望雙週報2019121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6"/>
  <p:tag name="RANGENAME" val="&lt;_bbchartsh_RDFDMTJENUYwMjJGNDUzMT&gt;"/>
  <p:tag name="TYPENAME" val="BloombergGChartBMPType"/>
  <p:tag name="FILETIMESTAMP" val="2019/12/16 上午 09:57:31"/>
  <p:tag name="TAGTIMESTAMP" val="2019/12/16 上午 09:57:31"/>
  <p:tag name="CHARTTYPE" val="G"/>
  <p:tag name="WORKBOOKFILENAME" val="C:\Users\Administrator\Documents\週報\大中票券債券市場展望雙週報20191216.pptx"/>
  <p:tag name="WORKSHEETNAME" val="C:\Users\Administrator\Documents\週報\大中票券債券市場展望雙週報20191216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12/16 上午 09:45:47"/>
  <p:tag name="TAGTIMESTAMP" val="2019/12/16 上午 09:45:47"/>
  <p:tag name="CHARTTYPE" val="G"/>
  <p:tag name="WORKBOOKFILENAME" val="C:\Users\Administrator\Documents\週報\大中票券債券市場展望雙週報20191216.pptx"/>
  <p:tag name="WORKSHEETNAME" val="C:\Users\Administrator\Documents\週報\大中票券債券市場展望雙週報20191216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12/16 上午 09:45:56"/>
  <p:tag name="TAGTIMESTAMP" val="2019/12/16 上午 09:45:56"/>
  <p:tag name="CHARTTYPE" val="G"/>
  <p:tag name="WORKBOOKFILENAME" val="C:\Users\Administrator\Documents\週報\大中票券債券市場展望雙週報20191216.pptx"/>
  <p:tag name="WORKSHEETNAME" val="C:\Users\Administrator\Documents\週報\大中票券債券市場展望雙週報2019121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2570</TotalTime>
  <Words>370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德國IFO與ZEW指數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137</cp:revision>
  <dcterms:created xsi:type="dcterms:W3CDTF">2018-04-19T05:44:13Z</dcterms:created>
  <dcterms:modified xsi:type="dcterms:W3CDTF">2019-12-16T03:44:51Z</dcterms:modified>
</cp:coreProperties>
</file>