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2_2_10_31_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2_2_10_31_1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2_2_10_31_2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2_2_10_31_1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2_2_10_31_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2_2_10_31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2_2_10_31_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2_2_10_31_1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2_2_10_31_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2_2_10_31_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12_2_10_30_5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2019/12/02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603530"/>
              </p:ext>
            </p:extLst>
          </p:nvPr>
        </p:nvGraphicFramePr>
        <p:xfrm>
          <a:off x="827584" y="1268760"/>
          <a:ext cx="7632848" cy="541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工作表" r:id="rId3" imgW="7486514" imgH="5877070" progId="Excel.Sheet.12">
                  <p:embed/>
                </p:oleObj>
              </mc:Choice>
              <mc:Fallback>
                <p:oleObj name="工作表" r:id="rId3" imgW="7486514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268760"/>
                        <a:ext cx="7632848" cy="541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下跌，季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線維持上漲走勢，在缺乏經濟面的較佳數據支撐下，利率可能盤跌。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指數、美國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指數。數據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方面觀察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製造業指數是否止跌。美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貿易戰的影響，在經濟數據的反應程度，是未來利率走勢的參考。台債操作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利率走勢量縮整理，年底前資金成本估上漲，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操作仍建議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上方才考慮布局。利率交換市場，固定端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利率近期在區間高檔有僵固性，也許有機會因為貨幣市場資金上漲而跟隨上漲。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利率在近期的區間低檔整理。中美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貿易協議的簽署仍有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變數，以及近期經濟數據缺乏亮點，造成利率橫盤格局。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除部分受到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美債利率走勢影響外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，新券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A08109R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的發行前交易上場，仍無法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活絡市場，交易商在年底前偏向保守。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率逢高仍有買盤穩守。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0.6826%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2/2 上午 10:31:05"/>
  <p:tag name="TAGTIMESTAMP" val="2019/12/2 上午 10:31:05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2/2 上午 10:31:22"/>
  <p:tag name="TAGTIMESTAMP" val="2019/12/2 上午 10:31:22"/>
  <p:tag name="CHARTTYPE" val="ECWB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2/2 上午 10:31:21"/>
  <p:tag name="TAGTIMESTAMP" val="2019/12/2 上午 10:31:21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2/2 上午 10:31:15"/>
  <p:tag name="TAGTIMESTAMP" val="2019/12/2 上午 10:31:15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2/2 上午 10:31:05"/>
  <p:tag name="TAGTIMESTAMP" val="2019/12/2 上午 10:31:05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2/2 上午 10:31:15"/>
  <p:tag name="TAGTIMESTAMP" val="2019/12/2 上午 10:31:15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2/2 上午 10:31:02"/>
  <p:tag name="TAGTIMESTAMP" val="2019/12/2 上午 10:31:02"/>
  <p:tag name="CHARTTYPE" val="GC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2/2 上午 10:31:11"/>
  <p:tag name="TAGTIMESTAMP" val="2019/12/2 上午 10:31:11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12/2 上午 10:30:58"/>
  <p:tag name="TAGTIMESTAMP" val="2019/12/2 上午 10:30:58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2/2 上午 10:31:08"/>
  <p:tag name="TAGTIMESTAMP" val="2019/12/2 上午 10:31:08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2/2 上午 10:31:16"/>
  <p:tag name="TAGTIMESTAMP" val="2019/12/2 上午 10:31:16"/>
  <p:tag name="CHARTTYPE" val="G"/>
  <p:tag name="WORKBOOKFILENAME" val="C:\Users\Administrator\Documents\週報\大中票券債券市場展望雙週報20191202.pptx"/>
  <p:tag name="WORKSHEETNAME" val="C:\Users\Administrator\Documents\週報\大中票券債券市場展望雙週報201912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2047</TotalTime>
  <Words>341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122</cp:revision>
  <dcterms:created xsi:type="dcterms:W3CDTF">2018-04-19T05:44:13Z</dcterms:created>
  <dcterms:modified xsi:type="dcterms:W3CDTF">2019-12-02T03:42:34Z</dcterms:modified>
</cp:coreProperties>
</file>