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11_18_10_2_2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11_18_10_2_3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11_18_10_2_4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11_18_10_2_3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11_18_10_2_18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11_18_10_2_2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11_18_10_2_1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11_18_10_2_2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11_18_10_2_18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11_18_10_2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RDFDMTJENUYwMjJGNDUzMT_2019_11_18_10_2_18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2019/11/18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36802"/>
              </p:ext>
            </p:extLst>
          </p:nvPr>
        </p:nvGraphicFramePr>
        <p:xfrm>
          <a:off x="395536" y="1268759"/>
          <a:ext cx="8352928" cy="547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工作表" r:id="rId3" imgW="7486514" imgH="7134152" progId="Excel.Sheet.12">
                  <p:embed/>
                </p:oleObj>
              </mc:Choice>
              <mc:Fallback>
                <p:oleObj name="工作表" r:id="rId3" imgW="7486514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268759"/>
                        <a:ext cx="8352928" cy="5472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利率季線已轉為向上，月線走勢亦略為向上，目前為大區間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1.70%~2.00%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的整理格局。台債利率市場，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利率呈現量縮整理的盤勢，美中貿易可望改善的情況下，交易商再追多的意願降低，月線與季線靠近，趨勢可能轉為向上。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月成屋銷售、新屋開工、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月密大消費信心指數。台灣公布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。下半年以來，美國已經降息三碼，聯準會主席暗示未來再降息的機會有限，不過美中貿易情況是否改善，仍是影響因素。台債利率走勢，籌碼因素讓利率走勢持穩，目前市場在欠缺空頭因素下，利率逢高買進仍是策略主軸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利率走勢在這兩週呈現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震盪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的局面，因為美中貿易協議的進展趨近達成，但是雙方又互有意見，市場隨消息起舞。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美債利率曾上漲至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上方後再度下修至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附近。台債利率走勢則為量縮整理行情，籌碼穩固，雖然利率下跌空間有限，但也無大漲因素。週五，台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0.698%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0.59%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德國</a:t>
            </a:r>
            <a:r>
              <a:rPr lang="en-US" altLang="zh-TW" dirty="0" smtClean="0"/>
              <a:t>IFO</a:t>
            </a:r>
            <a:r>
              <a:rPr lang="zh-TW" altLang="en-US" dirty="0" smtClean="0"/>
              <a:t>與</a:t>
            </a:r>
            <a:r>
              <a:rPr lang="en-US" altLang="zh-TW" dirty="0" smtClean="0"/>
              <a:t>ZEW</a:t>
            </a:r>
            <a:r>
              <a:rPr lang="zh-TW" altLang="en-US" dirty="0" smtClean="0"/>
              <a:t>指數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3568" y="1727718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G 2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249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11/18 上午 10:02:24"/>
  <p:tag name="TAGTIMESTAMP" val="2019/11/18 上午 10:02:24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11/18 上午 10:02:44"/>
  <p:tag name="TAGTIMESTAMP" val="2019/11/18 上午 10:02:44"/>
  <p:tag name="CHARTTYPE" val="ECWB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11/18 上午 10:02:40"/>
  <p:tag name="TAGTIMESTAMP" val="2019/11/18 上午 10:02:40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11/18 上午 10:02:34"/>
  <p:tag name="TAGTIMESTAMP" val="2019/11/18 上午 10:02:34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11/18 上午 10:02:23"/>
  <p:tag name="TAGTIMESTAMP" val="2019/11/18 上午 10:02:23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11/18 上午 10:02:33"/>
  <p:tag name="TAGTIMESTAMP" val="2019/11/18 上午 10:02:33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11/18 上午 10:02:20"/>
  <p:tag name="TAGTIMESTAMP" val="2019/11/18 上午 10:02:20"/>
  <p:tag name="CHARTTYPE" val="GC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11/18 上午 10:02:30"/>
  <p:tag name="TAGTIMESTAMP" val="2019/11/18 上午 10:02:30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6"/>
  <p:tag name="RANGENAME" val="&lt;_bbchartsh_RDFDMTJENUYwMjJGNDUzMT&gt;"/>
  <p:tag name="TYPENAME" val="BloombergGChartBMPType"/>
  <p:tag name="FILETIMESTAMP" val="2019/11/18 上午 10:02:23"/>
  <p:tag name="TAGTIMESTAMP" val="2019/11/18 上午 10:02:23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11/18 上午 10:02:33"/>
  <p:tag name="TAGTIMESTAMP" val="2019/11/18 上午 10:02:33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11/18 上午 10:02:38"/>
  <p:tag name="TAGTIMESTAMP" val="2019/11/18 上午 10:02:38"/>
  <p:tag name="CHARTTYPE" val="G"/>
  <p:tag name="WORKBOOKFILENAME" val="C:\Users\Administrator\Documents\週報\大中票券債券市場展望雙週報20191118.pptx"/>
  <p:tag name="WORKSHEETNAME" val="C:\Users\Administrator\Documents\週報\大中票券債券市場展望雙週報201911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2462</TotalTime>
  <Words>358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德國IFO與ZEW指數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133</cp:revision>
  <dcterms:created xsi:type="dcterms:W3CDTF">2018-04-19T05:44:13Z</dcterms:created>
  <dcterms:modified xsi:type="dcterms:W3CDTF">2019-11-18T03:08:57Z</dcterms:modified>
</cp:coreProperties>
</file>