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1_4_10_7_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1_4_10_7_1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1_4_10_7_2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1_4_10_7_2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1_4_10_7_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1_4_10_7_1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1_4_10_7_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1_4_10_7_1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1_4_10_7_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1_4_10_7_1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11_4_10_6_5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2019/11/04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9876"/>
              </p:ext>
            </p:extLst>
          </p:nvPr>
        </p:nvGraphicFramePr>
        <p:xfrm>
          <a:off x="467544" y="1412776"/>
          <a:ext cx="8208912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工作表" r:id="rId4" imgW="7448541" imgH="5038798" progId="Excel.Sheet.12">
                  <p:embed/>
                </p:oleObj>
              </mc:Choice>
              <mc:Fallback>
                <p:oleObj name="工作表" r:id="rId4" imgW="7448541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412776"/>
                        <a:ext cx="8208912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利率週線下跌，季線轉為橫盤，預估如果中美協議達成有限，利率仍有下跌機會。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服務業指數、美國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月密大消費信心指數初值。台灣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指數。數據方面預期不會有較佳的表現，但消息面來自於美中貿易協議的簽訂是否如預期達成，為影響市場的重點。操作上，市場籌碼仍有限，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公債利率量縮走跌，不建議追多，短線操作建議在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上方才考慮布局。利率交換市場，固定端利率雖然已經高於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TAIBOR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利率，但利差極小，曲線過於平坦，暫無進場操作的機會。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先漲後跌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月底的美債利率走跌主要是因為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降息及中美貿易協議的簽署仍有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所造成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台債利率，除受到美債利率走勢影響外，籌碼優勢仍令台債利率走低。美國非農就業報告雖然較佳，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月可能不降息，但市場對經濟的看法仍保守。台債利率仍然欠缺上漲的因素。上週台債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0.587%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1/4 上午 10:07:10"/>
  <p:tag name="TAGTIMESTAMP" val="2019/11/4 上午 10:07:10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1/4 上午 10:07:28"/>
  <p:tag name="TAGTIMESTAMP" val="2019/11/4 上午 10:07:28"/>
  <p:tag name="CHARTTYPE" val="ECWB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1/4 上午 10:07:25"/>
  <p:tag name="TAGTIMESTAMP" val="2019/11/4 上午 10:07:25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1/4 上午 10:07:20"/>
  <p:tag name="TAGTIMESTAMP" val="2019/11/4 上午 10:07:20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1/4 上午 10:07:09"/>
  <p:tag name="TAGTIMESTAMP" val="2019/11/4 上午 10:07:09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1/4 上午 10:07:19"/>
  <p:tag name="TAGTIMESTAMP" val="2019/11/4 上午 10:07:19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1/4 上午 10:07:08"/>
  <p:tag name="TAGTIMESTAMP" val="2019/11/4 上午 10:07:08"/>
  <p:tag name="CHARTTYPE" val="GC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1/4 上午 10:07:16"/>
  <p:tag name="TAGTIMESTAMP" val="2019/11/4 上午 10:07:16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11/4 上午 10:07:02"/>
  <p:tag name="TAGTIMESTAMP" val="2019/11/4 上午 10:07:02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1/4 上午 10:07:12"/>
  <p:tag name="TAGTIMESTAMP" val="2019/11/4 上午 10:07:12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1/4 上午 10:07:22"/>
  <p:tag name="TAGTIMESTAMP" val="2019/11/4 上午 10:07:22"/>
  <p:tag name="CHARTTYPE" val="G"/>
  <p:tag name="WORKBOOKFILENAME" val="C:\Users\Administrator\Documents\週報\大中票券債券市場展望雙週報20191104.pptx"/>
  <p:tag name="WORKSHEETNAME" val="C:\Users\Administrator\Documents\週報\大中票券債券市場展望雙週報2019110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1970</TotalTime>
  <Words>359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116</cp:revision>
  <dcterms:created xsi:type="dcterms:W3CDTF">2018-04-19T05:44:13Z</dcterms:created>
  <dcterms:modified xsi:type="dcterms:W3CDTF">2019-11-04T03:27:21Z</dcterms:modified>
</cp:coreProperties>
</file>