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10_21_10_3_1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10_21_10_3_1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10_21_10_3_2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10_21_10_3_1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0_21_10_2_5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0_21_10_3_1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0_21_10_2_5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0_21_10_3_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0_21_10_2_5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0_21_10_3_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10_21_10_2_5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2019/10/21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822606"/>
              </p:ext>
            </p:extLst>
          </p:nvPr>
        </p:nvGraphicFramePr>
        <p:xfrm>
          <a:off x="467544" y="1340768"/>
          <a:ext cx="8196113" cy="539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工作表" r:id="rId4" imgW="7448541" imgH="7553289" progId="Excel.Sheet.12">
                  <p:embed/>
                </p:oleObj>
              </mc:Choice>
              <mc:Fallback>
                <p:oleObj name="工作表" r:id="rId4" imgW="7448541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340768"/>
                        <a:ext cx="8196113" cy="539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利率季線仍向下，月線走勢橫向整理，利率回到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年期券終端買盤進場，再度帶動利率走低。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月成屋銷售、新屋銷售、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月密大消費信心指數。德國公布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企業景氣判斷指數。下半年以來，美國已經降息二碼，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可能再次降息，而台灣央行轉為表示並未做出今年不降息的宣示，讓債市利率再次走低。台債利率走勢，籌碼因素讓利率不至於大漲，操作上，養券利差太低，不建議積極追多。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利率最近兩周主要呈現反彈趨勢。中美貿易談判後，極有機會簽署協議，市場略微樂觀，利率小幅上漲。但是在英國脫歐議題與近期經濟數據方面，都預留再次降息的機會，利率上漲空間有限。上週五美債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1.7536%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。台債利率走勢，受到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有買盤進場影響，帶動各期利率走跌，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年期公債利率再度跌破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，市場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氣氛再度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偏多。週五，台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0/21 上午 10:03:04"/>
  <p:tag name="TAGTIMESTAMP" val="2019/10/21 上午 10:03:04"/>
  <p:tag name="CHARTTYPE" val="G"/>
  <p:tag name="WORKBOOKFILENAME" val="C:\Users\Administrator\Documents\週報\大中票券債券市場展望雙週報20191021.pptx"/>
  <p:tag name="WORKSHEETNAME" val="C:\Users\Administrator\Documents\週報\大中票券債券市場展望雙週報2019102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0/21 上午 10:03:23"/>
  <p:tag name="TAGTIMESTAMP" val="2019/10/21 上午 10:03:23"/>
  <p:tag name="CHARTTYPE" val="ECWB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10/21 上午 10:03:22"/>
  <p:tag name="TAGTIMESTAMP" val="2019/10/21 上午 10:03:22"/>
  <p:tag name="CHARTTYPE" val="G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0/21 上午 10:03:14"/>
  <p:tag name="TAGTIMESTAMP" val="2019/10/21 上午 10:03:14"/>
  <p:tag name="CHARTTYPE" val="G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0/21 上午 10:02:57"/>
  <p:tag name="TAGTIMESTAMP" val="2019/10/21 上午 10:02:57"/>
  <p:tag name="CHARTTYPE" val="G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0/21 上午 10:03:07"/>
  <p:tag name="TAGTIMESTAMP" val="2019/10/21 上午 10:03:07"/>
  <p:tag name="CHARTTYPE" val="G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0/21 上午 10:03:01"/>
  <p:tag name="TAGTIMESTAMP" val="2019/10/21 上午 10:03:01"/>
  <p:tag name="CHARTTYPE" val="GC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0/21 上午 10:03:11"/>
  <p:tag name="TAGTIMESTAMP" val="2019/10/21 上午 10:03:11"/>
  <p:tag name="CHARTTYPE" val="G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10/21 上午 10:03:04"/>
  <p:tag name="TAGTIMESTAMP" val="2019/10/21 上午 10:03:04"/>
  <p:tag name="CHARTTYPE" val="G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0/21 上午 10:03:14"/>
  <p:tag name="TAGTIMESTAMP" val="2019/10/21 上午 10:03:14"/>
  <p:tag name="CHARTTYPE" val="G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10/21 上午 10:03:16"/>
  <p:tag name="TAGTIMESTAMP" val="2019/10/21 上午 10:03:16"/>
  <p:tag name="CHARTTYPE" val="G"/>
  <p:tag name="WORKBOOKFILENAME" val="C:\Users\Administrator\Documents\週報\大中票券債券市場展望雙週報20191021.pptx"/>
  <p:tag name="WORKSHEETNAME" val="C:\Users\Administrator\Documents\週報\大中票券債券市場展望雙週報2019102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2396</TotalTime>
  <Words>357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127</cp:revision>
  <dcterms:created xsi:type="dcterms:W3CDTF">2018-04-19T05:44:13Z</dcterms:created>
  <dcterms:modified xsi:type="dcterms:W3CDTF">2019-10-21T03:57:59Z</dcterms:modified>
</cp:coreProperties>
</file>