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0_7_10_24_2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0_7_10_24_2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0_7_10_24_3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0_7_10_24_3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0_7_10_24_1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0_7_10_24_2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0_7_10_24_1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0_7_10_24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0_7_10_24_1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0_7_10_24_2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10_7_10_24_1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2019/10/07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91689"/>
              </p:ext>
            </p:extLst>
          </p:nvPr>
        </p:nvGraphicFramePr>
        <p:xfrm>
          <a:off x="323528" y="1484784"/>
          <a:ext cx="8496944" cy="517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工作表" r:id="rId4" imgW="7515320" imgH="5877070" progId="Excel.Sheet.12">
                  <p:embed/>
                </p:oleObj>
              </mc:Choice>
              <mc:Fallback>
                <p:oleObj name="工作表" r:id="rId4" imgW="7515320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484784"/>
                        <a:ext cx="8496944" cy="5170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指數與就業報告後，呈現明顯的經濟成長放緩跡象。市場對降息的預期濃厚，美債利率料將維持低檔整理格局。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由於美中貿易談判在即，市場預期有小幅改善的機會，但談判期間仍存在共識問題。台債利率走勢，近期標售利率偏高，央行傾向不降息，交易商追多轉為謹慎，利率風險略為提高。操作上，市場籌碼仍有限，需考量養券空間後，利率逢高酌量布局。利率交換市場，固定端利率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TAIBOR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利率差距仍小，市場扭曲的情況依舊。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利率緩步走跌。美國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月製造業指數第二個月低於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月非農就業報告不如預期及美中貿易談判預估進展有限，讓聯準會降息呼聲再起，美債利率持續走跌。台債利率，除受到國際債市利率影響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，另由於央行總裁表示今年無降息，利率低檔的風險增加，交易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商操作轉為保守，使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利率呈現小幅反彈格局。上週台債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0.7145%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0/7 上午 10:24:15"/>
  <p:tag name="TAGTIMESTAMP" val="2019/10/7 上午 10:24:15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0/7 上午 10:24:38"/>
  <p:tag name="TAGTIMESTAMP" val="2019/10/7 上午 10:24:38"/>
  <p:tag name="CHARTTYPE" val="ECWB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0/7 上午 10:24:35"/>
  <p:tag name="TAGTIMESTAMP" val="2019/10/7 上午 10:24:35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0/7 上午 10:24:25"/>
  <p:tag name="TAGTIMESTAMP" val="2019/10/7 上午 10:24:25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0/7 上午 10:24:20"/>
  <p:tag name="TAGTIMESTAMP" val="2019/10/7 上午 10:24:20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0/7 上午 10:24:29"/>
  <p:tag name="TAGTIMESTAMP" val="2019/10/7 上午 10:24:29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0/7 上午 10:24:18"/>
  <p:tag name="TAGTIMESTAMP" val="2019/10/7 上午 10:24:18"/>
  <p:tag name="CHARTTYPE" val="GC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0/7 上午 10:24:27"/>
  <p:tag name="TAGTIMESTAMP" val="2019/10/7 上午 10:24:27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10/7 上午 10:24:21"/>
  <p:tag name="TAGTIMESTAMP" val="2019/10/7 上午 10:24:21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0/7 上午 10:24:30"/>
  <p:tag name="TAGTIMESTAMP" val="2019/10/7 上午 10:24:30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0/7 上午 10:24:32"/>
  <p:tag name="TAGTIMESTAMP" val="2019/10/7 上午 10:24:32"/>
  <p:tag name="CHARTTYPE" val="G"/>
  <p:tag name="WORKBOOKFILENAME" val="C:\Users\Administrator\Documents\週報\大中票券債券市場展望雙週報20191007.pptx"/>
  <p:tag name="WORKSHEETNAME" val="C:\Users\Administrator\Documents\週報\大中票券債券市場展望雙週報201910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1887</TotalTime>
  <Words>371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109</cp:revision>
  <dcterms:created xsi:type="dcterms:W3CDTF">2018-04-19T05:44:13Z</dcterms:created>
  <dcterms:modified xsi:type="dcterms:W3CDTF">2019-10-07T03:50:01Z</dcterms:modified>
</cp:coreProperties>
</file>