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9_23_10_31_5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9_23_10_32_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9_23_10_32_1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9_23_10_32_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9_23_10_31_4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9_23_10_31_5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9_23_10_31_4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9_23_10_31_5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9_23_10_31_4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9_23_10_31_5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9_23_10_31_4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2019/09/23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113468"/>
              </p:ext>
            </p:extLst>
          </p:nvPr>
        </p:nvGraphicFramePr>
        <p:xfrm>
          <a:off x="467544" y="1397000"/>
          <a:ext cx="8424935" cy="527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工作表" r:id="rId3" imgW="7391255" imgH="7343884" progId="Excel.Sheet.12">
                  <p:embed/>
                </p:oleObj>
              </mc:Choice>
              <mc:Fallback>
                <p:oleObj name="工作表" r:id="rId3" imgW="7391255" imgH="7343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397000"/>
                        <a:ext cx="8424935" cy="5272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線向下，月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則往上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，利率回到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年期券標售後，開始反彈，週均線位置為主軸。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核心平減指數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成屋待完成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銷售、新屋銷售、密大消費信心終值。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企業景氣判斷指數。下半年以來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，美國已經降息二碼，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部分國家央行也陸續降息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，而台灣央行不考慮預防性降息，多少讓債市利率脫離低點。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，逢高仍有買盤進場，籌碼因素讓利率不至於大漲，操作上，利率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高還是建議買進。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利率最近兩周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主要呈現反彈趨勢。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中美貿易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談判有機會在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月初復談，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ECB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寬鬆程度較預期小，以及聯準會鷹式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息，都讓利率呈現大幅上漲，但只要利率在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下方，都以反彈視之。上週五美債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1.7215%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台債利率走勢，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債券標售利率高於預期影響，利率底部的壓力變大，令債市利率出現反彈。市場仍偏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多看待，但是追多意願不明顯。週五，台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0.7075%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0.6325%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9/23 上午 10:31:50"/>
  <p:tag name="TAGTIMESTAMP" val="2019/9/23 上午 10:31:50"/>
  <p:tag name="CHARTTYPE" val="G"/>
  <p:tag name="WORKBOOKFILENAME" val="C:\Users\Administrator\Documents\週報\大中票券債券市場展望雙週報20190923.pptx"/>
  <p:tag name="WORKSHEETNAME" val="C:\Users\Administrator\Documents\週報\大中票券債券市場展望雙週報2019092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9/23 上午 10:32:11"/>
  <p:tag name="TAGTIMESTAMP" val="2019/9/23 上午 10:32:11"/>
  <p:tag name="CHARTTYPE" val="ECWB"/>
  <p:tag name="WORKBOOKFILENAME" val="C:\Users\Administrator\Documents\週報\大中票券債券市場展望雙週報20190923.pptx"/>
  <p:tag name="WORKSHEETNAME" val="C:\Users\Administrator\Documents\週報\大中票券債券市場展望雙週報2019092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9/23 上午 10:32:06"/>
  <p:tag name="TAGTIMESTAMP" val="2019/9/23 上午 10:32:06"/>
  <p:tag name="CHARTTYPE" val="G"/>
  <p:tag name="WORKBOOKFILENAME" val="C:\Users\Administrator\Documents\週報\大中票券債券市場展望雙週報20190923.pptx"/>
  <p:tag name="WORKSHEETNAME" val="C:\Users\Administrator\Documents\週報\大中票券債券市場展望雙週報2019092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9/23 上午 10:32:00"/>
  <p:tag name="TAGTIMESTAMP" val="2019/9/23 上午 10:32:00"/>
  <p:tag name="CHARTTYPE" val="G"/>
  <p:tag name="WORKBOOKFILENAME" val="C:\Users\Administrator\Documents\週報\大中票券債券市場展望雙週報20190923.pptx"/>
  <p:tag name="WORKSHEETNAME" val="C:\Users\Administrator\Documents\週報\大中票券債券市場展望雙週報2019092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9/23 上午 10:31:52"/>
  <p:tag name="TAGTIMESTAMP" val="2019/9/23 上午 10:31:52"/>
  <p:tag name="CHARTTYPE" val="G"/>
  <p:tag name="WORKBOOKFILENAME" val="C:\Users\Administrator\Documents\週報\大中票券債券市場展望雙週報20190923.pptx"/>
  <p:tag name="WORKSHEETNAME" val="C:\Users\Administrator\Documents\週報\大中票券債券市場展望雙週報2019092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9/23 上午 10:32:02"/>
  <p:tag name="TAGTIMESTAMP" val="2019/9/23 上午 10:32:02"/>
  <p:tag name="CHARTTYPE" val="G"/>
  <p:tag name="WORKBOOKFILENAME" val="C:\Users\Administrator\Documents\週報\大中票券債券市場展望雙週報20190923.pptx"/>
  <p:tag name="WORKSHEETNAME" val="C:\Users\Administrator\Documents\週報\大中票券債券市場展望雙週報2019092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9/23 上午 10:31:48"/>
  <p:tag name="TAGTIMESTAMP" val="2019/9/23 上午 10:31:48"/>
  <p:tag name="CHARTTYPE" val="GC"/>
  <p:tag name="WORKBOOKFILENAME" val="C:\Users\Administrator\Documents\週報\大中票券債券市場展望雙週報20190923.pptx"/>
  <p:tag name="WORKSHEETNAME" val="C:\Users\Administrator\Documents\週報\大中票券債券市場展望雙週報2019092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9/23 上午 10:31:57"/>
  <p:tag name="TAGTIMESTAMP" val="2019/9/23 上午 10:31:57"/>
  <p:tag name="CHARTTYPE" val="G"/>
  <p:tag name="WORKBOOKFILENAME" val="C:\Users\Administrator\Documents\週報\大中票券債券市場展望雙週報20190923.pptx"/>
  <p:tag name="WORKSHEETNAME" val="C:\Users\Administrator\Documents\週報\大中票券債券市場展望雙週報2019092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9/23 上午 10:31:46"/>
  <p:tag name="TAGTIMESTAMP" val="2019/9/23 上午 10:31:46"/>
  <p:tag name="CHARTTYPE" val="G"/>
  <p:tag name="WORKBOOKFILENAME" val="C:\Users\Administrator\Documents\週報\大中票券債券市場展望雙週報20190923.pptx"/>
  <p:tag name="WORKSHEETNAME" val="C:\Users\Administrator\Documents\週報\大中票券債券市場展望雙週報2019092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9/23 上午 10:31:57"/>
  <p:tag name="TAGTIMESTAMP" val="2019/9/23 上午 10:31:57"/>
  <p:tag name="CHARTTYPE" val="G"/>
  <p:tag name="WORKBOOKFILENAME" val="C:\Users\Administrator\Documents\週報\大中票券債券市場展望雙週報20190923.pptx"/>
  <p:tag name="WORKSHEETNAME" val="C:\Users\Administrator\Documents\週報\大中票券債券市場展望雙週報2019092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9/23 上午 10:32:05"/>
  <p:tag name="TAGTIMESTAMP" val="2019/9/23 上午 10:32:05"/>
  <p:tag name="CHARTTYPE" val="G"/>
  <p:tag name="WORKBOOKFILENAME" val="C:\Users\Administrator\Documents\週報\大中票券債券市場展望雙週報20190923.pptx"/>
  <p:tag name="WORKSHEETNAME" val="C:\Users\Administrator\Documents\週報\大中票券債券市場展望雙週報2019092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2273</TotalTime>
  <Words>378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121</cp:revision>
  <dcterms:created xsi:type="dcterms:W3CDTF">2018-04-19T05:44:13Z</dcterms:created>
  <dcterms:modified xsi:type="dcterms:W3CDTF">2019-09-23T06:04:06Z</dcterms:modified>
</cp:coreProperties>
</file>