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67" r:id="rId15"/>
    <p:sldId id="268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2019/9/9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2019/9/9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2019/9/9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2019/9/9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2019/9/9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2019/9/9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2019/9/9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19_9_9_11_32_38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19_9_9_11_32_41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19_9_9_11_32_50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19_9_9_11_32_44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1.xlsx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19_9_9_11_32_22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19_9_9_11_32_34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19_9_9_11_32_29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19_9_9_11_32_38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19_9_9_11_32_28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19_9_9_11_32_35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19_9_9_11_32_28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大中票券債券市場展望雙週報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2019/09/09</a:t>
            </a:r>
          </a:p>
          <a:p>
            <a:r>
              <a:rPr lang="en-US" altLang="zh-TW" dirty="0" smtClean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2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4" name="G 24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經濟數據預報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855644"/>
              </p:ext>
            </p:extLst>
          </p:nvPr>
        </p:nvGraphicFramePr>
        <p:xfrm>
          <a:off x="683568" y="1232012"/>
          <a:ext cx="7986128" cy="5566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工作表" r:id="rId4" imgW="7229543" imgH="5038798" progId="Excel.Sheet.12">
                  <p:embed/>
                </p:oleObj>
              </mc:Choice>
              <mc:Fallback>
                <p:oleObj name="工作表" r:id="rId4" imgW="7229543" imgH="503879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568" y="1232012"/>
                        <a:ext cx="7986128" cy="5566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利率在美中雙方將於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月初恢復會談後，利率有反彈的跡象。但是美國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ISM8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月製造業指數與就業報告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欠佳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，市場對降息的預期濃厚，美債利率料將維持低檔整理格局。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，即將公布美國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月密大消費信心指數、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指數。德國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指數。由於美中貿易爭端仍未有改善，其對經濟的影響將持續，經濟數據也逐漸浮現成長減緩的跡象。台債利率走勢，除了受到國際債市利率影響，長券端標售利率偏高，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RP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利率不跌，也限制台債利率下跌的空間，但上漲的因素也欠缺。操作上，維持利率逢高酌量布局的看法。利率交換市場，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1~5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年交換利率與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TAIBOR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利率差距極小，市場扭曲的情況依舊。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利率跌深後反彈。原先美國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ISM8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月製造業指數低於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，利率跌破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1.50%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，後因有消息指出，美中貿易談判有機會在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月初恢復會談，美債利率大漲。台債利率，除受到國際債市利率影響，及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年券標售利率高於預期，帶動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下方築底後，重新回到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上方，盤勢仍為低檔整理格局。上週台債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利率收低在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0.67%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0.560%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歐債十年期利率走勢圖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主要國家殖利率曲線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5" name="G 25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19/9/9 上午 11:32:26"/>
  <p:tag name="TAGTIMESTAMP" val="2019/9/9 上午 11:32:26"/>
  <p:tag name="CHARTTYPE" val="G"/>
  <p:tag name="WORKBOOKFILENAME" val="C:\Users\Administrator\Documents\週報\大中票券債券市場展望雙週報20190909.pptx"/>
  <p:tag name="WORKSHEETNAME" val="C:\Users\Administrator\Documents\週報\大中票券債券市場展望雙週報20190909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19/9/9 上午 11:32:51"/>
  <p:tag name="TAGTIMESTAMP" val="2019/9/9 上午 11:32:51"/>
  <p:tag name="CHARTTYPE" val="ECWB"/>
  <p:tag name="WORKBOOKFILENAME" val="C:\Users\Administrator\Documents\週報\大中票券債券市場展望雙週報20190909.pptx"/>
  <p:tag name="WORKSHEETNAME" val="C:\Users\Administrator\Documents\週報\大中票券債券市場展望雙週報20190909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19/9/9 上午 11:32:47"/>
  <p:tag name="TAGTIMESTAMP" val="2019/9/9 上午 11:32:47"/>
  <p:tag name="CHARTTYPE" val="G"/>
  <p:tag name="WORKBOOKFILENAME" val="C:\Users\Administrator\Documents\週報\大中票券債券市場展望雙週報20190909.pptx"/>
  <p:tag name="WORKSHEETNAME" val="C:\Users\Administrator\Documents\週報\大中票券債券市場展望雙週報20190909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19/9/9 上午 11:32:38"/>
  <p:tag name="TAGTIMESTAMP" val="2019/9/9 上午 11:32:38"/>
  <p:tag name="CHARTTYPE" val="G"/>
  <p:tag name="WORKBOOKFILENAME" val="C:\Users\Administrator\Documents\週報\大中票券債券市場展望雙週報20190909.pptx"/>
  <p:tag name="WORKSHEETNAME" val="C:\Users\Administrator\Documents\週報\大中票券債券市場展望雙週報20190909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19/9/9 上午 11:32:33"/>
  <p:tag name="TAGTIMESTAMP" val="2019/9/9 上午 11:32:33"/>
  <p:tag name="CHARTTYPE" val="G"/>
  <p:tag name="WORKBOOKFILENAME" val="C:\Users\Administrator\Documents\週報\大中票券債券市場展望雙週報20190909.pptx"/>
  <p:tag name="WORKSHEETNAME" val="C:\Users\Administrator\Documents\週報\大中票券債券市場展望雙週報20190909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19/9/9 上午 11:32:42"/>
  <p:tag name="TAGTIMESTAMP" val="2019/9/9 上午 11:32:42"/>
  <p:tag name="CHARTTYPE" val="G"/>
  <p:tag name="WORKBOOKFILENAME" val="C:\Users\Administrator\Documents\週報\大中票券債券市場展望雙週報20190909.pptx"/>
  <p:tag name="WORKSHEETNAME" val="C:\Users\Administrator\Documents\週報\大中票券債券市場展望雙週報20190909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19/9/9 上午 11:32:30"/>
  <p:tag name="TAGTIMESTAMP" val="2019/9/9 上午 11:32:30"/>
  <p:tag name="CHARTTYPE" val="GC"/>
  <p:tag name="WORKBOOKFILENAME" val="C:\Users\Administrator\Documents\週報\大中票券債券市場展望雙週報20190909.pptx"/>
  <p:tag name="WORKSHEETNAME" val="C:\Users\Administrator\Documents\週報\大中票券債券市場展望雙週報20190909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19/9/9 上午 11:32:39"/>
  <p:tag name="TAGTIMESTAMP" val="2019/9/9 上午 11:32:39"/>
  <p:tag name="CHARTTYPE" val="G"/>
  <p:tag name="WORKBOOKFILENAME" val="C:\Users\Administrator\Documents\週報\大中票券債券市場展望雙週報20190909.pptx"/>
  <p:tag name="WORKSHEETNAME" val="C:\Users\Administrator\Documents\週報\大中票券債券市場展望雙週報20190909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19/9/9 上午 11:32:34"/>
  <p:tag name="TAGTIMESTAMP" val="2019/9/9 上午 11:32:34"/>
  <p:tag name="CHARTTYPE" val="G"/>
  <p:tag name="WORKBOOKFILENAME" val="C:\Users\Administrator\Documents\週報\大中票券債券市場展望雙週報20190909.pptx"/>
  <p:tag name="WORKSHEETNAME" val="C:\Users\Administrator\Documents\週報\大中票券債券市場展望雙週報20190909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19/9/9 上午 11:32:42"/>
  <p:tag name="TAGTIMESTAMP" val="2019/9/9 上午 11:32:42"/>
  <p:tag name="CHARTTYPE" val="G"/>
  <p:tag name="WORKBOOKFILENAME" val="C:\Users\Administrator\Documents\週報\大中票券債券市場展望雙週報20190909.pptx"/>
  <p:tag name="WORKSHEETNAME" val="C:\Users\Administrator\Documents\週報\大中票券債券市場展望雙週報20190909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19/9/9 上午 11:32:45"/>
  <p:tag name="TAGTIMESTAMP" val="2019/9/9 上午 11:32:45"/>
  <p:tag name="CHARTTYPE" val="G"/>
  <p:tag name="WORKBOOKFILENAME" val="C:\Users\Administrator\Documents\週報\大中票券債券市場展望雙週報20190909.pptx"/>
  <p:tag name="WORKSHEETNAME" val="C:\Users\Administrator\Documents\週報\大中票券債券市場展望雙週報20190909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1800</TotalTime>
  <Words>389</Words>
  <Application>Microsoft Office PowerPoint</Application>
  <PresentationFormat>如螢幕大小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7" baseType="lpstr">
      <vt:lpstr>龍騰四海</vt:lpstr>
      <vt:lpstr>工作表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peter</cp:lastModifiedBy>
  <cp:revision>103</cp:revision>
  <dcterms:created xsi:type="dcterms:W3CDTF">2018-04-19T05:44:13Z</dcterms:created>
  <dcterms:modified xsi:type="dcterms:W3CDTF">2019-09-09T03:33:03Z</dcterms:modified>
</cp:coreProperties>
</file>