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67" r:id="rId15"/>
    <p:sldId id="268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2019/8/24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2019/8/24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2019/8/24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2019/8/24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19_8_24_9_53_8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19_8_24_9_53_17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19_8_24_9_53_27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19_8_24_9_53_17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9_8_24_9_53_2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9_8_24_9_53_11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9_8_24_9_53_2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9_8_24_9_53_12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9_8_24_9_53_2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9_8_24_9_53_9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RDFDMTJENUYwMjJGNDUzMT_2019_8_24_9_52_59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2019/08/26</a:t>
            </a:r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2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4" name="G 24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427716"/>
              </p:ext>
            </p:extLst>
          </p:nvPr>
        </p:nvGraphicFramePr>
        <p:xfrm>
          <a:off x="395536" y="1396999"/>
          <a:ext cx="8352928" cy="5250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工作表" r:id="rId3" imgW="7229543" imgH="7343884" progId="Excel.Sheet.12">
                  <p:embed/>
                </p:oleObj>
              </mc:Choice>
              <mc:Fallback>
                <p:oleObj name="工作表" r:id="rId3" imgW="7229543" imgH="73438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396999"/>
                        <a:ext cx="8352928" cy="5250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利率季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線走勢皆向下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1.60%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附近整理。台債利率，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利率仍呈現緩步走跌趨勢，交易商押注央行降息。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PCE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核心平減指數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成屋待完成銷售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、第二季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GDP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修正值。德國公布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企業景氣判斷指數。下半年以來，除美國降息外，部分國家央行也陸續降息，交易商也押注台灣央行跟進降息的機率。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台債利率走勢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，受到中美貿易戰影響，利率隨消息面起伏，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惟市場籌碼稀少，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利率逢高都是買進時機。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利率最近兩周主要在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1.60%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附近整理。中美貿易談判前景不明，經濟成長放緩跡象逐漸浮現，美債利率來到接近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多來的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低點附近，聯儲官員對未來降息的說法不一，美債利率再跌的空間應相對有限。台債利率走勢，受到債券籌碼較少，他國央行降息影響，市場偏多看待，但是追多意願不明顯。週五，台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0.657%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0.521%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德國</a:t>
            </a:r>
            <a:r>
              <a:rPr lang="en-US" altLang="zh-TW" dirty="0" smtClean="0"/>
              <a:t>IFO</a:t>
            </a:r>
            <a:r>
              <a:rPr lang="zh-TW" altLang="en-US" dirty="0" smtClean="0"/>
              <a:t>與</a:t>
            </a:r>
            <a:r>
              <a:rPr lang="en-US" altLang="zh-TW" dirty="0" smtClean="0"/>
              <a:t>ZEW</a:t>
            </a:r>
            <a:r>
              <a:rPr lang="zh-TW" altLang="en-US" dirty="0" smtClean="0"/>
              <a:t>指數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83568" y="1727718"/>
            <a:ext cx="8229600" cy="4525963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3" name="G 2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42493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9/8/24 上午 09:53:05"/>
  <p:tag name="TAGTIMESTAMP" val="2019/8/24 上午 09:53:05"/>
  <p:tag name="CHARTTYPE" val="G"/>
  <p:tag name="WORKBOOKFILENAME" val="C:\Users\Administrator\Documents\週報\大中票券債券市場展望雙週報20190826.pptx"/>
  <p:tag name="WORKSHEETNAME" val="C:\Users\Administrator\Documents\週報\大中票券債券市場展望雙週報20190826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9/8/24 上午 09:53:28"/>
  <p:tag name="TAGTIMESTAMP" val="2019/8/24 上午 09:53:28"/>
  <p:tag name="CHARTTYPE" val="ECWB"/>
  <p:tag name="WORKBOOKFILENAME" val="C:\Users\Administrator\Documents\週報\大中票券債券市場展望雙週報20190826.pptx"/>
  <p:tag name="WORKSHEETNAME" val="C:\Users\Administrator\Documents\週報\大中票券債券市場展望雙週報20190826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19/8/24 上午 09:53:21"/>
  <p:tag name="TAGTIMESTAMP" val="2019/8/24 上午 09:53:21"/>
  <p:tag name="CHARTTYPE" val="G"/>
  <p:tag name="WORKBOOKFILENAME" val="C:\Users\Administrator\Documents\週報\大中票券債券市場展望雙週報20190826.pptx"/>
  <p:tag name="WORKSHEETNAME" val="C:\Users\Administrator\Documents\週報\大中票券債券市場展望雙週報20190826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9/8/24 上午 09:53:15"/>
  <p:tag name="TAGTIMESTAMP" val="2019/8/24 上午 09:53:15"/>
  <p:tag name="CHARTTYPE" val="G"/>
  <p:tag name="WORKBOOKFILENAME" val="C:\Users\Administrator\Documents\週報\大中票券債券市場展望雙週報20190826.pptx"/>
  <p:tag name="WORKSHEETNAME" val="C:\Users\Administrator\Documents\週報\大中票券債券市場展望雙週報20190826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9/8/24 上午 09:53:06"/>
  <p:tag name="TAGTIMESTAMP" val="2019/8/24 上午 09:53:06"/>
  <p:tag name="CHARTTYPE" val="G"/>
  <p:tag name="WORKBOOKFILENAME" val="C:\Users\Administrator\Documents\週報\大中票券債券市場展望雙週報20190826.pptx"/>
  <p:tag name="WORKSHEETNAME" val="C:\Users\Administrator\Documents\週報\大中票券債券市場展望雙週報20190826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9/8/24 上午 09:53:17"/>
  <p:tag name="TAGTIMESTAMP" val="2019/8/24 上午 09:53:17"/>
  <p:tag name="CHARTTYPE" val="G"/>
  <p:tag name="WORKBOOKFILENAME" val="C:\Users\Administrator\Documents\週報\大中票券債券市場展望雙週報20190826.pptx"/>
  <p:tag name="WORKSHEETNAME" val="C:\Users\Administrator\Documents\週報\大中票券債券市場展望雙週報20190826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9/8/24 上午 09:53:04"/>
  <p:tag name="TAGTIMESTAMP" val="2019/8/24 上午 09:53:04"/>
  <p:tag name="CHARTTYPE" val="GC"/>
  <p:tag name="WORKBOOKFILENAME" val="C:\Users\Administrator\Documents\週報\大中票券債券市場展望雙週報20190826.pptx"/>
  <p:tag name="WORKSHEETNAME" val="C:\Users\Administrator\Documents\週報\大中票券債券市場展望雙週報20190826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9/8/24 上午 09:53:13"/>
  <p:tag name="TAGTIMESTAMP" val="2019/8/24 上午 09:53:13"/>
  <p:tag name="CHARTTYPE" val="G"/>
  <p:tag name="WORKBOOKFILENAME" val="C:\Users\Administrator\Documents\週報\大中票券債券市場展望雙週報20190826.pptx"/>
  <p:tag name="WORKSHEETNAME" val="C:\Users\Administrator\Documents\週報\大中票券債券市場展望雙週報20190826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6"/>
  <p:tag name="RANGENAME" val="&lt;_bbchartsh_RDFDMTJENUYwMjJGNDUzMT&gt;"/>
  <p:tag name="TYPENAME" val="BloombergGChartBMPType"/>
  <p:tag name="FILETIMESTAMP" val="2019/8/24 上午 09:53:03"/>
  <p:tag name="TAGTIMESTAMP" val="2019/8/24 上午 09:53:03"/>
  <p:tag name="CHARTTYPE" val="G"/>
  <p:tag name="WORKBOOKFILENAME" val="C:\Users\Administrator\Documents\週報\大中票券債券市場展望雙週報20190826.pptx"/>
  <p:tag name="WORKSHEETNAME" val="C:\Users\Administrator\Documents\週報\大中票券債券市場展望雙週報20190826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9/8/24 上午 09:53:13"/>
  <p:tag name="TAGTIMESTAMP" val="2019/8/24 上午 09:53:13"/>
  <p:tag name="CHARTTYPE" val="G"/>
  <p:tag name="WORKBOOKFILENAME" val="C:\Users\Administrator\Documents\週報\大中票券債券市場展望雙週報20190826.pptx"/>
  <p:tag name="WORKSHEETNAME" val="C:\Users\Administrator\Documents\週報\大中票券債券市場展望雙週報20190826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19/8/24 上午 09:53:21"/>
  <p:tag name="TAGTIMESTAMP" val="2019/8/24 上午 09:53:21"/>
  <p:tag name="CHARTTYPE" val="G"/>
  <p:tag name="WORKBOOKFILENAME" val="C:\Users\Administrator\Documents\週報\大中票券債券市場展望雙週報20190826.pptx"/>
  <p:tag name="WORKSHEETNAME" val="C:\Users\Administrator\Documents\週報\大中票券債券市場展望雙週報20190826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2047</TotalTime>
  <Words>338</Words>
  <Application>Microsoft Office PowerPoint</Application>
  <PresentationFormat>如螢幕大小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7" baseType="lpstr">
      <vt:lpstr>龍騰四海</vt:lpstr>
      <vt:lpstr>Microsoft Excel 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德國IFO與ZEW指數</vt:lpstr>
      <vt:lpstr>密大消費信心</vt:lpstr>
      <vt:lpstr>美國個人消費支出核心平減指數 經季調(年比)</vt:lpstr>
      <vt:lpstr>美國就業情況</vt:lpstr>
      <vt:lpstr>美國新屋及成屋銷售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peter</cp:lastModifiedBy>
  <cp:revision>115</cp:revision>
  <dcterms:created xsi:type="dcterms:W3CDTF">2018-04-19T05:44:13Z</dcterms:created>
  <dcterms:modified xsi:type="dcterms:W3CDTF">2019-08-24T02:04:35Z</dcterms:modified>
</cp:coreProperties>
</file>