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8_12_15_43_5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8_12_15_43_57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8_12_15_44_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8_12_15_44_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8_12_15_43_4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8_12_15_43_5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8_12_15_43_4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8_12_15_43_51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8_12_15_43_4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8_12_15_43_4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8_12_15_43_4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2019/08/12</a:t>
            </a:r>
            <a:endParaRPr lang="en-US" altLang="zh-TW" dirty="0" smtClean="0"/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456418"/>
              </p:ext>
            </p:extLst>
          </p:nvPr>
        </p:nvGraphicFramePr>
        <p:xfrm>
          <a:off x="971600" y="1340768"/>
          <a:ext cx="7229475" cy="5229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工作表" r:id="rId3" imgW="7229543" imgH="6715016" progId="Excel.Sheet.12">
                  <p:embed/>
                </p:oleObj>
              </mc:Choice>
              <mc:Fallback>
                <p:oleObj name="工作表" r:id="rId3" imgW="7229543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40768"/>
                        <a:ext cx="7229475" cy="5229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利率在聯準會於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月底降息後，原本有反彈的跡象。但是因為川普再次對中國商品加稅，市場利率大跌，原先的壓力區變成支撐區，美債利率未來半年難以回到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調查。由於川普政府對中美貿易談判強硬，市場下行風險大，美債利率成為避險標的，利率曲線倒掛。台債利率走勢，跟隨美債利率，壓低在低點附近整理。操作上，維持利率逢高酌量布局的看法。外幣債券方面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天期及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較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佳收益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的債券為主。另外注意利率交換市場，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1~5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年交換利率已經低於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TAIBOR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利率，顯示可能有超跌的情況。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利率大跌，因中美貿易談判無進展，川普將在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日起對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億美元的中國進口商品加徵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。此一消息令市場避險情緒高漲，股市大跌，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跌到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附近。台債利率，受到國際債市利率影響，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利率再次逼近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。隨時有再跌破的機會。上週台債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0.653%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0.5625%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8/12 下午 03:43:47"/>
  <p:tag name="TAGTIMESTAMP" val="2019/8/12 下午 03:43:47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8/12 下午 03:44:07"/>
  <p:tag name="TAGTIMESTAMP" val="2019/8/12 下午 03:44:07"/>
  <p:tag name="CHARTTYPE" val="ECWB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8/12 下午 03:44:03"/>
  <p:tag name="TAGTIMESTAMP" val="2019/8/12 下午 03:44:03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8/12 下午 03:43:57"/>
  <p:tag name="TAGTIMESTAMP" val="2019/8/12 下午 03:43:57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8/12 下午 03:43:46"/>
  <p:tag name="TAGTIMESTAMP" val="2019/8/12 下午 03:43:46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8/12 下午 03:43:55"/>
  <p:tag name="TAGTIMESTAMP" val="2019/8/12 下午 03:43:55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8/12 下午 03:43:44"/>
  <p:tag name="TAGTIMESTAMP" val="2019/8/12 下午 03:43:44"/>
  <p:tag name="CHARTTYPE" val="GC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8/12 下午 03:43:53"/>
  <p:tag name="TAGTIMESTAMP" val="2019/8/12 下午 03:43:53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8/12 下午 03:43:47"/>
  <p:tag name="TAGTIMESTAMP" val="2019/8/12 下午 03:43:47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8/12 下午 03:43:57"/>
  <p:tag name="TAGTIMESTAMP" val="2019/8/12 下午 03:43:57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8/12 下午 03:44:01"/>
  <p:tag name="TAGTIMESTAMP" val="2019/8/12 下午 03:44:01"/>
  <p:tag name="CHARTTYPE" val="G"/>
  <p:tag name="WORKBOOKFILENAME" val="C:\Users\Administrator\Documents\週報\大中票券債券市場展望雙週報20190812.pptx"/>
  <p:tag name="WORKSHEETNAME" val="C:\Users\Administrator\Documents\週報\大中票券債券市場展望雙週報201908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1713</TotalTime>
  <Words>380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96</cp:revision>
  <dcterms:created xsi:type="dcterms:W3CDTF">2018-04-19T05:44:13Z</dcterms:created>
  <dcterms:modified xsi:type="dcterms:W3CDTF">2019-08-12T08:35:04Z</dcterms:modified>
</cp:coreProperties>
</file>