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7_26_13_59_4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7_26_13_59_5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7_26_14_0_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7_26_13_59_5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7_26_13_59_3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7_26_13_59_4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7_26_13_59_3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7_26_13_59_4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7_26_13_59_4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7_26_13_59_4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7_26_13_59_3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2019/07/29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55154"/>
              </p:ext>
            </p:extLst>
          </p:nvPr>
        </p:nvGraphicFramePr>
        <p:xfrm>
          <a:off x="971600" y="1340768"/>
          <a:ext cx="72008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工作表" r:id="rId3" imgW="7229543" imgH="6086475" progId="Excel.Sheet.12">
                  <p:embed/>
                </p:oleObj>
              </mc:Choice>
              <mc:Fallback>
                <p:oleObj name="工作表" r:id="rId3" imgW="7229543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40768"/>
                        <a:ext cx="720080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利率月均線向上，然季線走勢仍向下，利率在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2.0%~2.10%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利率下測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後，利率底部浮現，雖有反彈，但上漲幅度有限，偏多看待。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核心平減指數、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月非農就業報告。台灣第二季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成長率。由於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將在月底開會，市場預期降息一碼，整體金融市場對未來降息有所期盼。然而台灣因有資金回流，股市有資金行情，市場利率可能壓低，台灣央行沒有降息的必要。台債利率走勢，目前有新的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年券發行前交易，惟市場籌碼稀少，利率不易上漲。操作上，仍維持利率逢高買進的看法。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利率最近兩周主要在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2.0%~2.10%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附近整理。中美貿易談判即將在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7/30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展開，然而英國硬脫歐的風險增加，伊朗地緣政治的緊張情勢，以及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即將降息，都令利率偏向低檔整理格局。台債利率走勢，雖然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利率在資金情勢略有寬鬆後，利率微跌，但受利差壓縮極致影響，交易商持券心態濃厚，追多意願卻不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，利率呈現低檔整理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0.5744%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7/26 下午 01:59:40"/>
  <p:tag name="TAGTIMESTAMP" val="2019/7/26 下午 01:59:40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7/26 下午 02:00:01"/>
  <p:tag name="TAGTIMESTAMP" val="2019/7/26 下午 02:00:01"/>
  <p:tag name="CHARTTYPE" val="ECWB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7/26 下午 02:00:00"/>
  <p:tag name="TAGTIMESTAMP" val="2019/7/26 下午 02:00:00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7/26 下午 01:59:52"/>
  <p:tag name="TAGTIMESTAMP" val="2019/7/26 下午 01:59:52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7/26 下午 01:59:39"/>
  <p:tag name="TAGTIMESTAMP" val="2019/7/26 下午 01:59:39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7/26 下午 01:59:51"/>
  <p:tag name="TAGTIMESTAMP" val="2019/7/26 下午 01:59:51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7/26 下午 01:59:40"/>
  <p:tag name="TAGTIMESTAMP" val="2019/7/26 下午 01:59:40"/>
  <p:tag name="CHARTTYPE" val="GC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7/26 下午 01:59:51"/>
  <p:tag name="TAGTIMESTAMP" val="2019/7/26 下午 01:59:51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7/26 下午 01:59:39"/>
  <p:tag name="TAGTIMESTAMP" val="2019/7/26 下午 01:59:39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7/26 下午 01:59:47"/>
  <p:tag name="TAGTIMESTAMP" val="2019/7/26 下午 01:59:47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7/26 下午 01:59:55"/>
  <p:tag name="TAGTIMESTAMP" val="2019/7/26 下午 01:59:55"/>
  <p:tag name="CHARTTYPE" val="G"/>
  <p:tag name="WORKBOOKFILENAME" val="C:\Users\Administrator\Documents\週報\大中票券債券市場展望雙週報20190729.pptx"/>
  <p:tag name="WORKSHEETNAME" val="C:\Users\Administrator\Documents\週報\大中票券債券市場展望雙週報2019072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1894</TotalTime>
  <Words>393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112</cp:revision>
  <dcterms:created xsi:type="dcterms:W3CDTF">2018-04-19T05:44:13Z</dcterms:created>
  <dcterms:modified xsi:type="dcterms:W3CDTF">2019-07-26T06:34:18Z</dcterms:modified>
</cp:coreProperties>
</file>