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2019/7/15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7_15_10_3_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7_15_10_3_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7_15_10_3_1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7_15_10_3_1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7_15_10_2_5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7_15_10_3_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7_15_10_2_5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7_15_10_3_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7_15_10_2_5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7_15_10_3_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7_15_10_2_5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2019/07/15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5083"/>
              </p:ext>
            </p:extLst>
          </p:nvPr>
        </p:nvGraphicFramePr>
        <p:xfrm>
          <a:off x="539552" y="1340768"/>
          <a:ext cx="8064896" cy="539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工作表" r:id="rId3" imgW="7229543" imgH="5038798" progId="Excel.Sheet.12">
                  <p:embed/>
                </p:oleObj>
              </mc:Choice>
              <mc:Fallback>
                <p:oleObj name="工作表" r:id="rId3" imgW="7229543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340768"/>
                        <a:ext cx="8064896" cy="5398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線有轉向上的跡象而季線仍呈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下跌，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1.95%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下方反彈。聯準會於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月底可能降息，但債市利率底部初步浮現。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開工，德國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調查。台灣則將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外銷訂單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會議，預估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此次有機會降息一碼。歐洲央行的態度也偏鴿派。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，近期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利率略有下調，但債市籌碼不足，利率仍難有持續上漲的動機。操作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上，維持利率逢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高酌量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布局的看法。外幣債券方面，目前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美元債可考慮較長期具有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TLAC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性質的主順位債券，可以獲得較佳的收益。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利率呈現跌深反彈格局，月初因為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服務業報告不如預期，利率跌破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1.95%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。後續因為非農就業新增人數超過預期，利率反彈。且新公布的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數據優於預期，帶動利率上漲至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2.10%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上方。中美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貿易談判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會議後，兩國願意復談，但是進程可能緩慢。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台債利率，仍受到國際債市利率影響，但由於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利率降幅有限，養券利差極度壓縮。週五標售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年期公債，利率高於預期，債市利率難得出現反彈。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上週五台債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利率收低在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0.6738%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0.5818%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5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7/15 上午 10:03:01"/>
  <p:tag name="TAGTIMESTAMP" val="2019/7/15 上午 10:03:01"/>
  <p:tag name="CHARTTYPE" val="G"/>
  <p:tag name="WORKBOOKFILENAME" val="C:\Users\Administrator\Documents\週報\大中票券債券市場展望雙週報20190715.pptx"/>
  <p:tag name="WORKSHEETNAME" val="C:\Users\Administrator\Documents\週報\大中票券債券市場展望雙週報2019071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7/15 上午 10:03:19"/>
  <p:tag name="TAGTIMESTAMP" val="2019/7/15 上午 10:03:19"/>
  <p:tag name="CHARTTYPE" val="ECWB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7/15 上午 10:03:15"/>
  <p:tag name="TAGTIMESTAMP" val="2019/7/15 上午 10:03:15"/>
  <p:tag name="CHARTTYPE" val="G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7/15 上午 10:03:11"/>
  <p:tag name="TAGTIMESTAMP" val="2019/7/15 上午 10:03:11"/>
  <p:tag name="CHARTTYPE" val="G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7/15 上午 10:02:53"/>
  <p:tag name="TAGTIMESTAMP" val="2019/7/15 上午 10:02:53"/>
  <p:tag name="CHARTTYPE" val="G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7/15 上午 10:03:04"/>
  <p:tag name="TAGTIMESTAMP" val="2019/7/15 上午 10:03:04"/>
  <p:tag name="CHARTTYPE" val="G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7/15 上午 10:02:58"/>
  <p:tag name="TAGTIMESTAMP" val="2019/7/15 上午 10:02:58"/>
  <p:tag name="CHARTTYPE" val="GC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7/15 上午 10:03:07"/>
  <p:tag name="TAGTIMESTAMP" val="2019/7/15 上午 10:03:07"/>
  <p:tag name="CHARTTYPE" val="G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7/15 上午 10:03:02"/>
  <p:tag name="TAGTIMESTAMP" val="2019/7/15 上午 10:03:02"/>
  <p:tag name="CHARTTYPE" val="G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7/15 上午 10:03:10"/>
  <p:tag name="TAGTIMESTAMP" val="2019/7/15 上午 10:03:10"/>
  <p:tag name="CHARTTYPE" val="G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7/15 上午 10:03:13"/>
  <p:tag name="TAGTIMESTAMP" val="2019/7/15 上午 10:03:13"/>
  <p:tag name="CHARTTYPE" val="G"/>
  <p:tag name="WORKBOOKFILENAME" val="C:\Users\Administrator\Documents\週報\大中票券債券市場展望雙週報20190715.pptx"/>
  <p:tag name="WORKSHEETNAME" val="C:\Users\Administrator\Documents\週報\大中票券債券市場展望雙週報2019071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1408</TotalTime>
  <Words>397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88</cp:revision>
  <dcterms:created xsi:type="dcterms:W3CDTF">2018-04-19T05:44:13Z</dcterms:created>
  <dcterms:modified xsi:type="dcterms:W3CDTF">2019-07-15T03:02:44Z</dcterms:modified>
</cp:coreProperties>
</file>