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7_1_9_47_2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7_1_9_47_3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7_1_9_47_3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7_1_9_47_3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7_1_9_47_1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7_1_9_47_2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7_1_9_47_1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7_1_9_47_2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7_1_9_47_1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7_1_9_47_2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7_1_9_47_13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2019/07/01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19255"/>
              </p:ext>
            </p:extLst>
          </p:nvPr>
        </p:nvGraphicFramePr>
        <p:xfrm>
          <a:off x="539552" y="1385683"/>
          <a:ext cx="8064896" cy="519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工作表" r:id="rId4" imgW="7543800" imgH="6295880" progId="Excel.Sheet.12">
                  <p:embed/>
                </p:oleObj>
              </mc:Choice>
              <mc:Fallback>
                <p:oleObj name="工作表" r:id="rId4" imgW="7543800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385683"/>
                        <a:ext cx="8064896" cy="519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利率月均線與季線走勢皆向下，利率在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附近來回測試。台債利率，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的附近，壓力變支撐，短線上，利率欲向上突破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的機會不大。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月非農就業報告。歐元區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製造業指數。台灣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指數。由於中美貿易談判在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川習會後，恢復續談。金融市場緊張情緒暫解。然雙方歧見仍大，貿易談判時程將延長。台債利率走勢，目前有新的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年券發行前交易，但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利率降幅有限，使利率陷於整理。惟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官員淡化降息的預期，短線利率有超跌反彈的機會。操作上，仍維持利率逢高買進的看法。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利率最近兩周在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附近整理。圍繞在中美貿易談判的相關言論，在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的川習會之前，令利率呈現震盪。伊朗的地緣政治風險，也是避險買盤帶動利率來回測試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的原因之一。美債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利率上周收在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2.0051%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。台債利率走勢，雖然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利率一度墊高債券殖利率，但受美債利率幾度跌破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利率跌回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下方。上週五，台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0.684%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0.5946%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7/1 上午 09:47:17"/>
  <p:tag name="TAGTIMESTAMP" val="2019/7/1 上午 09:47:17"/>
  <p:tag name="CHARTTYPE" val="G"/>
  <p:tag name="WORKBOOKFILENAME" val="C:\Users\Administrator\Documents\週報\大中票券債券市場展望雙週報20190701.pptx"/>
  <p:tag name="WORKSHEETNAME" val="C:\Users\Administrator\Documents\週報\大中票券債券市場展望雙週報2019070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7/1 上午 09:47:39"/>
  <p:tag name="TAGTIMESTAMP" val="2019/7/1 上午 09:47:39"/>
  <p:tag name="CHARTTYPE" val="ECWB"/>
  <p:tag name="WORKBOOKFILENAME" val="C:\Users\Administrator\Documents\週報\大中票券債券市場展望雙週報20190701.pptx"/>
  <p:tag name="WORKSHEETNAME" val="C:\Users\Administrator\Documents\週報\大中票券債券市場展望雙週報2019070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7/1 上午 09:47:34"/>
  <p:tag name="TAGTIMESTAMP" val="2019/7/1 上午 09:47:34"/>
  <p:tag name="CHARTTYPE" val="G"/>
  <p:tag name="WORKBOOKFILENAME" val="C:\Users\Administrator\Documents\週報\大中票券債券市場展望雙週報20190701.pptx"/>
  <p:tag name="WORKSHEETNAME" val="C:\Users\Administrator\Documents\週報\大中票券債券市場展望雙週報2019070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7/1 上午 09:47:25"/>
  <p:tag name="TAGTIMESTAMP" val="2019/7/1 上午 09:47:25"/>
  <p:tag name="CHARTTYPE" val="G"/>
  <p:tag name="WORKBOOKFILENAME" val="C:\Users\Administrator\Documents\週報\大中票券債券市場展望雙週報20190701.pptx"/>
  <p:tag name="WORKSHEETNAME" val="C:\Users\Administrator\Documents\週報\大中票券債券市場展望雙週報2019070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7/1 上午 09:47:17"/>
  <p:tag name="TAGTIMESTAMP" val="2019/7/1 上午 09:47:17"/>
  <p:tag name="CHARTTYPE" val="G"/>
  <p:tag name="WORKBOOKFILENAME" val="C:\Users\Administrator\Documents\週報\大中票券債券市場展望雙週報20190701.pptx"/>
  <p:tag name="WORKSHEETNAME" val="C:\Users\Administrator\Documents\週報\大中票券債券市場展望雙週報2019070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7/1 上午 09:47:29"/>
  <p:tag name="TAGTIMESTAMP" val="2019/7/1 上午 09:47:29"/>
  <p:tag name="CHARTTYPE" val="G"/>
  <p:tag name="WORKBOOKFILENAME" val="C:\Users\Administrator\Documents\週報\大中票券債券市場展望雙週報20190701.pptx"/>
  <p:tag name="WORKSHEETNAME" val="C:\Users\Administrator\Documents\週報\大中票券債券市場展望雙週報2019070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7/1 上午 09:47:15"/>
  <p:tag name="TAGTIMESTAMP" val="2019/7/1 上午 09:47:15"/>
  <p:tag name="CHARTTYPE" val="GC"/>
  <p:tag name="WORKBOOKFILENAME" val="C:\Users\Administrator\Documents\週報\大中票券債券市場展望雙週報20190701.pptx"/>
  <p:tag name="WORKSHEETNAME" val="C:\Users\Administrator\Documents\週報\大中票券債券市場展望雙週報2019070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7/1 上午 09:47:26"/>
  <p:tag name="TAGTIMESTAMP" val="2019/7/1 上午 09:47:26"/>
  <p:tag name="CHARTTYPE" val="G"/>
  <p:tag name="WORKBOOKFILENAME" val="C:\Users\Administrator\Documents\週報\大中票券債券市場展望雙週報20190701.pptx"/>
  <p:tag name="WORKSHEETNAME" val="C:\Users\Administrator\Documents\週報\大中票券債券市場展望雙週報2019070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7/1 上午 09:47:18"/>
  <p:tag name="TAGTIMESTAMP" val="2019/7/1 上午 09:47:18"/>
  <p:tag name="CHARTTYPE" val="G"/>
  <p:tag name="WORKBOOKFILENAME" val="C:\Users\Administrator\Documents\週報\大中票券債券市場展望雙週報20190701.pptx"/>
  <p:tag name="WORKSHEETNAME" val="C:\Users\Administrator\Documents\週報\大中票券債券市場展望雙週報2019070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7/1 上午 09:47:29"/>
  <p:tag name="TAGTIMESTAMP" val="2019/7/1 上午 09:47:29"/>
  <p:tag name="CHARTTYPE" val="G"/>
  <p:tag name="WORKBOOKFILENAME" val="C:\Users\Administrator\Documents\週報\大中票券債券市場展望雙週報20190701.pptx"/>
  <p:tag name="WORKSHEETNAME" val="C:\Users\Administrator\Documents\週報\大中票券債券市場展望雙週報2019070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7/1 上午 09:47:34"/>
  <p:tag name="TAGTIMESTAMP" val="2019/7/1 上午 09:47:34"/>
  <p:tag name="CHARTTYPE" val="G"/>
  <p:tag name="WORKBOOKFILENAME" val="C:\Users\Administrator\Documents\週報\大中票券債券市場展望雙週報20190701.pptx"/>
  <p:tag name="WORKSHEETNAME" val="C:\Users\Administrator\Documents\週報\大中票券債券市場展望雙週報2019070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1634</TotalTime>
  <Words>390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102</cp:revision>
  <dcterms:created xsi:type="dcterms:W3CDTF">2018-04-19T05:44:13Z</dcterms:created>
  <dcterms:modified xsi:type="dcterms:W3CDTF">2019-07-01T02:44:23Z</dcterms:modified>
</cp:coreProperties>
</file>