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72" r:id="rId14"/>
    <p:sldId id="267" r:id="rId15"/>
    <p:sldId id="268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2019/6/17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2019/6/17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2019/6/17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2019/6/17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2019/6/17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2019/6/17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2019/6/17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19_6_17_13_53_36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19_6_17_13_53_42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19_6_17_13_53_51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RDhGRUUwNzRFNkE3NDcxM0_2019_6_17_13_53_43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_Worksheet1.xlsx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19_6_17_13_53_27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19_6_17_13_53_36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19_6_17_13_53_27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19_6_17_13_53_35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19_6_17_13_53_27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19_6_17_13_53_34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19_6_17_13_53_27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大中票券債券市場展望雙週報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2019/06/17</a:t>
            </a:r>
          </a:p>
          <a:p>
            <a:r>
              <a:rPr lang="en-US" altLang="zh-TW" dirty="0" smtClean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8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9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5" name="G 24"/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經濟數據預報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8664794"/>
              </p:ext>
            </p:extLst>
          </p:nvPr>
        </p:nvGraphicFramePr>
        <p:xfrm>
          <a:off x="467544" y="1268760"/>
          <a:ext cx="8280920" cy="54863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工作表" r:id="rId4" imgW="7229543" imgH="7343884" progId="Excel.Sheet.12">
                  <p:embed/>
                </p:oleObj>
              </mc:Choice>
              <mc:Fallback>
                <p:oleObj name="工作表" r:id="rId4" imgW="7229543" imgH="734388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268760"/>
                        <a:ext cx="8280920" cy="54863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利率月線與季線皆呈下跌，利率有機會往下測試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2.00%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。目前中美貿易復談的可能性低，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利率可能再跌。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，即將公布美國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月新屋開工、成屋銷售，德國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ZEW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調查。台灣則將公布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月份外銷訂單。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FOMC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會議，預估此次不會降息，但下半年有兩碼的機率。台債利率走勢，在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RP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利率與債券利率利差極小的情況下，降息的預期是支撐利率在低檔的原因，若美中貿易談判有好的進展，利率有大幅反彈的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機會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機率低</a:t>
            </a:r>
            <a:r>
              <a:rPr lang="en-US" altLang="zh-TW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操作上，維持利率逢高可酌量布局的看法。外幣債券方面，目前美債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級券的利率偏低，可尋找期間較長的優質債券，慎選入場點。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二週以來，美債利率在預期聯準會下半年將降息後，於低檔整理。中美貿易談判，兩國態度仍強硬。地緣政治風險也帶動避險買盤。台債利率，仍受到國際債市利率影響，但由於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RP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利率仍屬區間高檔，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新券發行前交易影響，利率未再進一步走低，呈現小幅反彈的格局。上週五台債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利率收低在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0.708%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0.6015%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歐債十年期利率走勢圖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4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5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主要國家殖利率曲線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G 1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4" name="G 25"/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19/6/17 下午 01:53:31"/>
  <p:tag name="TAGTIMESTAMP" val="2019/6/17 下午 01:53:31"/>
  <p:tag name="CHARTTYPE" val="G"/>
  <p:tag name="WORKBOOKFILENAME" val="C:\Users\Administrator\Documents\週報\大中票券債券市場展望雙週報20190617.pptx"/>
  <p:tag name="WORKSHEETNAME" val="C:\Users\Administrator\Documents\週報\大中票券債券市場展望雙週報20190617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19/6/17 下午 01:53:52"/>
  <p:tag name="TAGTIMESTAMP" val="2019/6/17 下午 01:53:52"/>
  <p:tag name="CHARTTYPE" val="ECWB"/>
  <p:tag name="WORKBOOKFILENAME" val="C:\Users\Administrator\Documents\週報\大中票券債券市場展望雙週報20190617.pptx"/>
  <p:tag name="WORKSHEETNAME" val="C:\Users\Administrator\Documents\週報\大中票券債券市場展望雙週報20190617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19/6/17 下午 01:53:47"/>
  <p:tag name="TAGTIMESTAMP" val="2019/6/17 下午 01:53:47"/>
  <p:tag name="CHARTTYPE" val="G"/>
  <p:tag name="WORKBOOKFILENAME" val="C:\Users\Administrator\Documents\週報\大中票券債券市場展望雙週報20190617.pptx"/>
  <p:tag name="WORKSHEETNAME" val="C:\Users\Administrator\Documents\週報\大中票券債券市場展望雙週報20190617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19/6/17 下午 01:53:41"/>
  <p:tag name="TAGTIMESTAMP" val="2019/6/17 下午 01:53:41"/>
  <p:tag name="CHARTTYPE" val="G"/>
  <p:tag name="WORKBOOKFILENAME" val="C:\Users\Administrator\Documents\週報\大中票券債券市場展望雙週報20190617.pptx"/>
  <p:tag name="WORKSHEETNAME" val="C:\Users\Administrator\Documents\週報\大中票券債券市場展望雙週報20190617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19/6/17 下午 01:53:31"/>
  <p:tag name="TAGTIMESTAMP" val="2019/6/17 下午 01:53:31"/>
  <p:tag name="CHARTTYPE" val="G"/>
  <p:tag name="WORKBOOKFILENAME" val="C:\Users\Administrator\Documents\週報\大中票券債券市場展望雙週報20190617.pptx"/>
  <p:tag name="WORKSHEETNAME" val="C:\Users\Administrator\Documents\週報\大中票券債券市場展望雙週報20190617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19/6/17 下午 01:53:40"/>
  <p:tag name="TAGTIMESTAMP" val="2019/6/17 下午 01:53:40"/>
  <p:tag name="CHARTTYPE" val="G"/>
  <p:tag name="WORKBOOKFILENAME" val="C:\Users\Administrator\Documents\週報\大中票券債券市場展望雙週報20190617.pptx"/>
  <p:tag name="WORKSHEETNAME" val="C:\Users\Administrator\Documents\週報\大中票券債券市場展望雙週報20190617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19/6/17 下午 01:53:29"/>
  <p:tag name="TAGTIMESTAMP" val="2019/6/17 下午 01:53:29"/>
  <p:tag name="CHARTTYPE" val="GC"/>
  <p:tag name="WORKBOOKFILENAME" val="C:\Users\Administrator\Documents\週報\大中票券債券市場展望雙週報20190617.pptx"/>
  <p:tag name="WORKSHEETNAME" val="C:\Users\Administrator\Documents\週報\大中票券債券市場展望雙週報20190617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19/6/17 下午 01:53:38"/>
  <p:tag name="TAGTIMESTAMP" val="2019/6/17 下午 01:53:38"/>
  <p:tag name="CHARTTYPE" val="G"/>
  <p:tag name="WORKBOOKFILENAME" val="C:\Users\Administrator\Documents\週報\大中票券債券市場展望雙週報20190617.pptx"/>
  <p:tag name="WORKSHEETNAME" val="C:\Users\Administrator\Documents\週報\大中票券債券市場展望雙週報20190617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19/6/17 下午 01:53:32"/>
  <p:tag name="TAGTIMESTAMP" val="2019/6/17 下午 01:53:32"/>
  <p:tag name="CHARTTYPE" val="G"/>
  <p:tag name="WORKBOOKFILENAME" val="C:\Users\Administrator\Documents\週報\大中票券債券市場展望雙週報20190617.pptx"/>
  <p:tag name="WORKSHEETNAME" val="C:\Users\Administrator\Documents\週報\大中票券債券市場展望雙週報20190617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19/6/17 下午 01:53:41"/>
  <p:tag name="TAGTIMESTAMP" val="2019/6/17 下午 01:53:41"/>
  <p:tag name="CHARTTYPE" val="G"/>
  <p:tag name="WORKBOOKFILENAME" val="C:\Users\Administrator\Documents\週報\大中票券債券市場展望雙週報20190617.pptx"/>
  <p:tag name="WORKSHEETNAME" val="C:\Users\Administrator\Documents\週報\大中票券債券市場展望雙週報20190617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19/6/17 下午 01:53:45"/>
  <p:tag name="TAGTIMESTAMP" val="2019/6/17 下午 01:53:45"/>
  <p:tag name="CHARTTYPE" val="G"/>
  <p:tag name="WORKBOOKFILENAME" val="C:\Users\Administrator\Documents\週報\大中票券債券市場展望雙週報20190617.pptx"/>
  <p:tag name="WORKSHEETNAME" val="C:\Users\Administrator\Documents\週報\大中票券債券市場展望雙週報20190617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1318</TotalTime>
  <Words>373</Words>
  <Application>Microsoft Office PowerPoint</Application>
  <PresentationFormat>如螢幕大小 (4:3)</PresentationFormat>
  <Paragraphs>20</Paragraphs>
  <Slides>15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7" baseType="lpstr">
      <vt:lpstr>龍騰四海</vt:lpstr>
      <vt:lpstr>工作表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美國新屋及成屋銷售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peter</cp:lastModifiedBy>
  <cp:revision>82</cp:revision>
  <dcterms:created xsi:type="dcterms:W3CDTF">2018-04-19T05:44:13Z</dcterms:created>
  <dcterms:modified xsi:type="dcterms:W3CDTF">2019-06-17T05:57:29Z</dcterms:modified>
</cp:coreProperties>
</file>