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6_3_10_21_27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6_3_10_21_3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6_3_10_21_4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6_3_10_21_3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6_3_10_21_1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6_3_10_21_2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6_3_10_21_1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6_3_10_21_2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6_3_10_21_1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6_3_10_21_2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6_3_10_21_1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2019/06/03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965340"/>
              </p:ext>
            </p:extLst>
          </p:nvPr>
        </p:nvGraphicFramePr>
        <p:xfrm>
          <a:off x="467544" y="1340768"/>
          <a:ext cx="8208912" cy="506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工作表" r:id="rId3" imgW="7401075" imgH="5667339" progId="Excel.Sheet.12">
                  <p:embed/>
                </p:oleObj>
              </mc:Choice>
              <mc:Fallback>
                <p:oleObj name="工作表" r:id="rId3" imgW="7401075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8208912" cy="5065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利率月均線與季線走勢皆向下，利率在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附近可能初步止跌。台債利率，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的低點附近，有機會橫向整理，化解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養券成本壓力。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製造業指數。台灣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指數。由於中美貿易談判的立場趨於強硬，目前尚無復談的跡象。金融市場震盪，美債受避險買盤青睞。台債利率走勢，目前有新的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年券發行前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利率上漲，使利率進一步下跌的空間有限。惟市場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降息的預期提高。利率仍有走低的機會。操作上，利率逢高仍是買進時機。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利率最近兩周利率大幅走低。主因中美貿易談判破裂，川普對中國加稅，上週也對墨西哥加稅，市場緊張，避險買盤湧入美債市場。美債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利率上周收在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2.1246%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。台債利率走勢，雖然美債利率大幅下跌，但台債利率卻主要在低檔整理。主因貨幣市場資金緊俏，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利率拉高，養券利差壓縮極致。上週五，台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0.7065%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0.571%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6/3 上午 10:21:22"/>
  <p:tag name="TAGTIMESTAMP" val="2019/6/3 上午 10:21:22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6/3 上午 10:21:43"/>
  <p:tag name="TAGTIMESTAMP" val="2019/6/3 上午 10:21:43"/>
  <p:tag name="CHARTTYPE" val="ECWB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6/3 上午 10:21:39"/>
  <p:tag name="TAGTIMESTAMP" val="2019/6/3 上午 10:21:39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6/3 上午 10:21:31"/>
  <p:tag name="TAGTIMESTAMP" val="2019/6/3 上午 10:21:31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6/3 上午 10:21:21"/>
  <p:tag name="TAGTIMESTAMP" val="2019/6/3 上午 10:21:21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6/3 上午 10:21:30"/>
  <p:tag name="TAGTIMESTAMP" val="2019/6/3 上午 10:21:30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6/3 上午 10:21:19"/>
  <p:tag name="TAGTIMESTAMP" val="2019/6/3 上午 10:21:19"/>
  <p:tag name="CHARTTYPE" val="GC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6/3 上午 10:21:28"/>
  <p:tag name="TAGTIMESTAMP" val="2019/6/3 上午 10:21:28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6/3 上午 10:21:23"/>
  <p:tag name="TAGTIMESTAMP" val="2019/6/3 上午 10:21:23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6/3 上午 10:21:32"/>
  <p:tag name="TAGTIMESTAMP" val="2019/6/3 上午 10:21:32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6/3 上午 10:21:37"/>
  <p:tag name="TAGTIMESTAMP" val="2019/6/3 上午 10:21:37"/>
  <p:tag name="CHARTTYPE" val="G"/>
  <p:tag name="WORKBOOKFILENAME" val="C:\Users\Administrator\Documents\週報\大中票券債券市場展望雙週報20190603.pptx"/>
  <p:tag name="WORKSHEETNAME" val="C:\Users\Administrator\Documents\週報\大中票券債券市場展望雙週報2019060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1578</TotalTime>
  <Words>378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98</cp:revision>
  <dcterms:created xsi:type="dcterms:W3CDTF">2018-04-19T05:44:13Z</dcterms:created>
  <dcterms:modified xsi:type="dcterms:W3CDTF">2019-06-03T03:35:38Z</dcterms:modified>
</cp:coreProperties>
</file>