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5_20_10_16_5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5_20_10_17_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5_20_10_17_1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5_20_10_17_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5_20_10_16_5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5_20_10_17_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5_20_10_16_5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5_20_10_17_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5_20_10_16_5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5_20_10_17_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5_20_10_16_5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2019/05/20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20243"/>
              </p:ext>
            </p:extLst>
          </p:nvPr>
        </p:nvGraphicFramePr>
        <p:xfrm>
          <a:off x="539552" y="1268760"/>
          <a:ext cx="7992888" cy="531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工作表" r:id="rId3" imgW="7543800" imgH="5877070" progId="Excel.Sheet.12">
                  <p:embed/>
                </p:oleObj>
              </mc:Choice>
              <mc:Fallback>
                <p:oleObj name="工作表" r:id="rId3" imgW="7543800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7992888" cy="5314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線轉為下跌，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往下測試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2.40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區間下緣。在中美貿易談判尚未復談前，美債利率區間可能下移。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新屋銷售、成屋銷售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耐久財訂單。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企業景氣判斷指數。台灣則將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份外銷訂單。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預估屬於債券市場的偏多因素。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台債利率走勢，預估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利率仍有緩步走低的空間。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操作上，維持利率逢高可酌量布局的看法。外幣債券方面，目前美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級券的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期利率約在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附近，操作上要慎選入場點。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二週以來，美債利率呈現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緩步走跌趨勢。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主因中美貿易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談判爭端再起，兩國態度轉趨強硬。市場利率因避險買盤與經濟成長憂慮而走低。台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受到國際債市利率影響，雖然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利率未有走低空間，但市場對央行未來的降息有所預期，壓制債券利率下跌。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上週五台債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0.5845%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5/20 上午 10:17:00"/>
  <p:tag name="TAGTIMESTAMP" val="2019/5/20 上午 10:17:00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5/20 上午 10:17:18"/>
  <p:tag name="TAGTIMESTAMP" val="2019/5/20 上午 10:17:18"/>
  <p:tag name="CHARTTYPE" val="ECWB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5/20 上午 10:17:13"/>
  <p:tag name="TAGTIMESTAMP" val="2019/5/20 上午 10:17:13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5/20 上午 10:17:10"/>
  <p:tag name="TAGTIMESTAMP" val="2019/5/20 上午 10:17:10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5/20 上午 10:16:59"/>
  <p:tag name="TAGTIMESTAMP" val="2019/5/20 上午 10:16:59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5/20 上午 10:17:08"/>
  <p:tag name="TAGTIMESTAMP" val="2019/5/20 上午 10:17:08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5/20 上午 10:16:57"/>
  <p:tag name="TAGTIMESTAMP" val="2019/5/20 上午 10:16:57"/>
  <p:tag name="CHARTTYPE" val="GC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5/20 上午 10:17:05"/>
  <p:tag name="TAGTIMESTAMP" val="2019/5/20 上午 10:17:05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5/20 上午 10:16:54"/>
  <p:tag name="TAGTIMESTAMP" val="2019/5/20 上午 10:16:54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5/20 上午 10:17:04"/>
  <p:tag name="TAGTIMESTAMP" val="2019/5/20 上午 10:17:04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5/20 上午 10:17:12"/>
  <p:tag name="TAGTIMESTAMP" val="2019/5/20 上午 10:17:12"/>
  <p:tag name="CHARTTYPE" val="G"/>
  <p:tag name="WORKBOOKFILENAME" val="C:\Users\Administrator\Documents\週報\大中票券債券市場展望雙週報20190520.pptx"/>
  <p:tag name="WORKSHEETNAME" val="C:\Users\Administrator\Documents\週報\大中票券債券市場展望雙週報2019052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1275</TotalTime>
  <Words>329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77</cp:revision>
  <dcterms:created xsi:type="dcterms:W3CDTF">2018-04-19T05:44:13Z</dcterms:created>
  <dcterms:modified xsi:type="dcterms:W3CDTF">2019-05-20T03:02:42Z</dcterms:modified>
</cp:coreProperties>
</file>