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5_6_10_13_1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5_6_10_13_2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5_6_10_13_3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5_6_10_13_2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5_6_10_13_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5_6_10_13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5_6_10_13_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5_6_10_13_1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5_6_10_13_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5_6_10_13_1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5_6_10_13_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2019/05/06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563712"/>
              </p:ext>
            </p:extLst>
          </p:nvPr>
        </p:nvGraphicFramePr>
        <p:xfrm>
          <a:off x="611560" y="1412776"/>
          <a:ext cx="792088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工作表" r:id="rId3" imgW="7229543" imgH="4829066" progId="Excel.Sheet.12">
                  <p:embed/>
                </p:oleObj>
              </mc:Choice>
              <mc:Fallback>
                <p:oleObj name="工作表" r:id="rId3" imgW="7229543" imgH="4829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412776"/>
                        <a:ext cx="7920880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線與季線走勢不同調，利率料維持在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2.50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利率創近年新低，利率尚有再下探的機會。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。歐元區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服務業指數。由於川普又提出關稅威脅，原本中美貿易談判有望達成卻添新變數，將帶來金融市場震盪。台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，目前仍由籌碼因素主導，利率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進一步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下跌的機會仍大。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操作上，利率逢高仍是買進時機。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2.50%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非農就業報告數據佳，但是薪資增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幅溫和，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無改變貨幣政策的需要。美債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利率上周收在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2.525%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債利率走勢，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雖然美債利率橫向整理，但台債利率卻逐步走低。籌碼因素決定近期市場主要趨勢。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0.7496%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0.611%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5/6 上午 10:13:13"/>
  <p:tag name="TAGTIMESTAMP" val="2019/5/6 上午 10:13:13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5/6 上午 10:13:32"/>
  <p:tag name="TAGTIMESTAMP" val="2019/5/6 上午 10:13:32"/>
  <p:tag name="CHARTTYPE" val="ECWB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5/6 上午 10:13:31"/>
  <p:tag name="TAGTIMESTAMP" val="2019/5/6 上午 10:13:31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5/6 上午 10:13:23"/>
  <p:tag name="TAGTIMESTAMP" val="2019/5/6 上午 10:13:23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5/6 上午 10:13:13"/>
  <p:tag name="TAGTIMESTAMP" val="2019/5/6 上午 10:13:13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5/6 上午 10:13:23"/>
  <p:tag name="TAGTIMESTAMP" val="2019/5/6 上午 10:13:23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5/6 上午 10:13:11"/>
  <p:tag name="TAGTIMESTAMP" val="2019/5/6 上午 10:13:11"/>
  <p:tag name="CHARTTYPE" val="GC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5/6 上午 10:13:20"/>
  <p:tag name="TAGTIMESTAMP" val="2019/5/6 上午 10:13:20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5/6 上午 10:13:14"/>
  <p:tag name="TAGTIMESTAMP" val="2019/5/6 上午 10:13:14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5/6 上午 10:13:23"/>
  <p:tag name="TAGTIMESTAMP" val="2019/5/6 上午 10:13:23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5/6 上午 10:13:27"/>
  <p:tag name="TAGTIMESTAMP" val="2019/5/6 上午 10:13:27"/>
  <p:tag name="CHARTTYPE" val="G"/>
  <p:tag name="WORKBOOKFILENAME" val="C:\Users\Administrator\Documents\週報\大中票券債券市場展望雙週報20190506.pptx"/>
  <p:tag name="WORKSHEETNAME" val="C:\Users\Administrator\Documents\週報\大中票券債券市場展望雙週報2019050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1486</TotalTime>
  <Words>304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91</cp:revision>
  <dcterms:created xsi:type="dcterms:W3CDTF">2018-04-19T05:44:13Z</dcterms:created>
  <dcterms:modified xsi:type="dcterms:W3CDTF">2019-05-06T03:19:25Z</dcterms:modified>
</cp:coreProperties>
</file>