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4_22_11_3_1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4_22_11_3_2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4_22_11_3_3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4_22_11_3_2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4_22_11_3_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4_22_11_3_1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4_22_11_3_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4_22_11_3_1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4_22_11_3_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4_22_11_3_1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4_22_11_3_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2019/04/22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658516"/>
              </p:ext>
            </p:extLst>
          </p:nvPr>
        </p:nvGraphicFramePr>
        <p:xfrm>
          <a:off x="827584" y="1340768"/>
          <a:ext cx="7553325" cy="537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工作表" r:id="rId3" imgW="7553293" imgH="5667339" progId="Excel.Sheet.12">
                  <p:embed/>
                </p:oleObj>
              </mc:Choice>
              <mc:Fallback>
                <p:oleObj name="工作表" r:id="rId3" imgW="7553293" imgH="5667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340768"/>
                        <a:ext cx="7553325" cy="537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利率月線開始反轉上揚，利率往上測試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2.60%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區間上緣。然季線趨勢仍向下，預估區間支撐仍有效。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月新屋銷售、成屋銷售，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月耐久財訂單。德國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企業景氣判斷指數。台灣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則將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月份外銷訂單。預估對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的走勢影響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有限。台債利率走勢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，預估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利率仍低檔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，維持利率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酌量布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局的看法。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外幣債券方面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，目前美債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級券利率約在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附近，可依自身考量是否具投資價值。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二週以來，美債利率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呈現緩步上揚的走勢。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因中美貿易談判有進展以及中國經濟數據改善，美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率偏向上漲，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2.5596%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受到新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券標在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0.742%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影響，利率一度跌破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0.74%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，但追價信心不足，跌深反彈。惟接近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有支撐，仍維持區間整理。上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週五台債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利率收低在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0.753%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0.630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5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4/22 上午 11:03:12"/>
  <p:tag name="TAGTIMESTAMP" val="2019/4/22 上午 11:03:12"/>
  <p:tag name="CHARTTYPE" val="G"/>
  <p:tag name="WORKBOOKFILENAME" val="C:\Users\Administrator\Documents\週報\大中票券債券市場展望雙週報20190422.pptx"/>
  <p:tag name="WORKSHEETNAME" val="C:\Users\Administrator\Documents\週報\大中票券債券市場展望雙週報2019042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4/22 上午 11:03:32"/>
  <p:tag name="TAGTIMESTAMP" val="2019/4/22 上午 11:03:32"/>
  <p:tag name="CHARTTYPE" val="ECWB"/>
  <p:tag name="WORKBOOKFILENAME" val="C:\Users\Administrator\Documents\週報\大中票券債券市場展望雙週報20190422.pptx"/>
  <p:tag name="WORKSHEETNAME" val="C:\Users\Administrator\Documents\週報\大中票券債券市場展望雙週報2019042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4/22 上午 11:03:27"/>
  <p:tag name="TAGTIMESTAMP" val="2019/4/22 上午 11:03:27"/>
  <p:tag name="CHARTTYPE" val="G"/>
  <p:tag name="WORKBOOKFILENAME" val="C:\Users\Administrator\Documents\週報\大中票券債券市場展望雙週報20190422.pptx"/>
  <p:tag name="WORKSHEETNAME" val="C:\Users\Administrator\Documents\週報\大中票券債券市場展望雙週報2019042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4/22 上午 11:03:22"/>
  <p:tag name="TAGTIMESTAMP" val="2019/4/22 上午 11:03:22"/>
  <p:tag name="CHARTTYPE" val="G"/>
  <p:tag name="WORKBOOKFILENAME" val="C:\Users\Administrator\Documents\週報\大中票券債券市場展望雙週報20190422.pptx"/>
  <p:tag name="WORKSHEETNAME" val="C:\Users\Administrator\Documents\週報\大中票券債券市場展望雙週報2019042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4/22 上午 11:03:11"/>
  <p:tag name="TAGTIMESTAMP" val="2019/4/22 上午 11:03:11"/>
  <p:tag name="CHARTTYPE" val="G"/>
  <p:tag name="WORKBOOKFILENAME" val="C:\Users\Administrator\Documents\週報\大中票券債券市場展望雙週報20190422.pptx"/>
  <p:tag name="WORKSHEETNAME" val="C:\Users\Administrator\Documents\週報\大中票券債券市場展望雙週報2019042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4/22 上午 11:03:20"/>
  <p:tag name="TAGTIMESTAMP" val="2019/4/22 上午 11:03:20"/>
  <p:tag name="CHARTTYPE" val="G"/>
  <p:tag name="WORKBOOKFILENAME" val="C:\Users\Administrator\Documents\週報\大中票券債券市場展望雙週報20190422.pptx"/>
  <p:tag name="WORKSHEETNAME" val="C:\Users\Administrator\Documents\週報\大中票券債券市場展望雙週報2019042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4/22 上午 11:03:10"/>
  <p:tag name="TAGTIMESTAMP" val="2019/4/22 上午 11:03:10"/>
  <p:tag name="CHARTTYPE" val="GC"/>
  <p:tag name="WORKBOOKFILENAME" val="C:\Users\Administrator\Documents\週報\大中票券債券市場展望雙週報20190422.pptx"/>
  <p:tag name="WORKSHEETNAME" val="C:\Users\Administrator\Documents\週報\大中票券債券市場展望雙週報2019042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4/22 上午 11:03:19"/>
  <p:tag name="TAGTIMESTAMP" val="2019/4/22 上午 11:03:19"/>
  <p:tag name="CHARTTYPE" val="G"/>
  <p:tag name="WORKBOOKFILENAME" val="C:\Users\Administrator\Documents\週報\大中票券債券市場展望雙週報20190422.pptx"/>
  <p:tag name="WORKSHEETNAME" val="C:\Users\Administrator\Documents\週報\大中票券債券市場展望雙週報2019042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4/22 上午 11:03:12"/>
  <p:tag name="TAGTIMESTAMP" val="2019/4/22 上午 11:03:12"/>
  <p:tag name="CHARTTYPE" val="G"/>
  <p:tag name="WORKBOOKFILENAME" val="C:\Users\Administrator\Documents\週報\大中票券債券市場展望雙週報20190422.pptx"/>
  <p:tag name="WORKSHEETNAME" val="C:\Users\Administrator\Documents\週報\大中票券債券市場展望雙週報2019042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4/22 上午 11:03:20"/>
  <p:tag name="TAGTIMESTAMP" val="2019/4/22 上午 11:03:20"/>
  <p:tag name="CHARTTYPE" val="G"/>
  <p:tag name="WORKBOOKFILENAME" val="C:\Users\Administrator\Documents\週報\大中票券債券市場展望雙週報20190422.pptx"/>
  <p:tag name="WORKSHEETNAME" val="C:\Users\Administrator\Documents\週報\大中票券債券市場展望雙週報2019042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4/22 上午 11:03:27"/>
  <p:tag name="TAGTIMESTAMP" val="2019/4/22 上午 11:03:27"/>
  <p:tag name="CHARTTYPE" val="G"/>
  <p:tag name="WORKBOOKFILENAME" val="C:\Users\Administrator\Documents\週報\大中票券債券市場展望雙週報20190422.pptx"/>
  <p:tag name="WORKSHEETNAME" val="C:\Users\Administrator\Documents\週報\大中票券債券市場展望雙週報2019042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1211</TotalTime>
  <Words>325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71</cp:revision>
  <dcterms:created xsi:type="dcterms:W3CDTF">2018-04-19T05:44:13Z</dcterms:created>
  <dcterms:modified xsi:type="dcterms:W3CDTF">2019-04-22T03:27:40Z</dcterms:modified>
</cp:coreProperties>
</file>