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4_8_9_32_4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4_8_9_32_4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4_8_9_32_5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4_8_9_32_5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4_8_9_32_2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4_8_9_32_4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4_8_9_32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4_8_9_32_4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4_8_9_32_2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4_8_9_32_3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4_8_9_32_2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mtClean="0"/>
              <a:t>2019/04/08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33746"/>
              </p:ext>
            </p:extLst>
          </p:nvPr>
        </p:nvGraphicFramePr>
        <p:xfrm>
          <a:off x="827584" y="1412776"/>
          <a:ext cx="7776864" cy="516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工作表" r:id="rId3" imgW="7305816" imgH="5457934" progId="Excel.Sheet.12">
                  <p:embed/>
                </p:oleObj>
              </mc:Choice>
              <mc:Fallback>
                <p:oleObj name="工作表" r:id="rId3" imgW="7305816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76864" cy="5169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目前自低點反彈至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利率創近年新低，利率尚有再下探的機會。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月工廠訂單、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密西根大學消費信心。台債利率走勢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利率在終端買盤進場，籌碼有限下，市場多頭主導利率進一步下跌。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高仍是買進時機。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美債利率最近兩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周自低點反彈，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月初因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製造業指數較佳，利率大漲；後中美貿易談判有較佳進展，利率在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就業報告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，緩解了經濟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放緩的疑慮。上週五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2.4954%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，雖然有新的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A08103R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上場交易，然而第二季公債發行量僅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億元。利率仍走低。上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0.7577%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4/8 上午 09:32:33"/>
  <p:tag name="TAGTIMESTAMP" val="2019/4/8 上午 09:32:33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4/8 上午 09:32:58"/>
  <p:tag name="TAGTIMESTAMP" val="2019/4/8 上午 09:32:58"/>
  <p:tag name="CHARTTYPE" val="ECWB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4/8 上午 09:32:58"/>
  <p:tag name="TAGTIMESTAMP" val="2019/4/8 上午 09:32:58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4/8 上午 09:32:46"/>
  <p:tag name="TAGTIMESTAMP" val="2019/4/8 上午 09:32:46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4/8 上午 09:32:33"/>
  <p:tag name="TAGTIMESTAMP" val="2019/4/8 上午 09:32:33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4/8 上午 09:32:47"/>
  <p:tag name="TAGTIMESTAMP" val="2019/4/8 上午 09:32:47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4/8 上午 09:32:31"/>
  <p:tag name="TAGTIMESTAMP" val="2019/4/8 上午 09:32:31"/>
  <p:tag name="CHARTTYPE" val="GC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4/8 上午 09:32:42"/>
  <p:tag name="TAGTIMESTAMP" val="2019/4/8 上午 09:32:42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4/8 上午 09:32:33"/>
  <p:tag name="TAGTIMESTAMP" val="2019/4/8 上午 09:32:33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4/8 上午 09:32:46"/>
  <p:tag name="TAGTIMESTAMP" val="2019/4/8 上午 09:32:46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4/8 上午 09:32:50"/>
  <p:tag name="TAGTIMESTAMP" val="2019/4/8 上午 09:32:50"/>
  <p:tag name="CHARTTYPE" val="G"/>
  <p:tag name="WORKBOOKFILENAME" val="C:\Users\Administrator\Documents\週報\大中票券債券市場展望雙週報20190408.pptx"/>
  <p:tag name="WORKSHEETNAME" val="C:\Users\Administrator\Documents\週報\大中票券債券市場展望雙週報2019040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1386</TotalTime>
  <Words>309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85</cp:revision>
  <dcterms:created xsi:type="dcterms:W3CDTF">2018-04-19T05:44:13Z</dcterms:created>
  <dcterms:modified xsi:type="dcterms:W3CDTF">2019-04-08T02:15:47Z</dcterms:modified>
</cp:coreProperties>
</file>