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3_25_10_1_2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3_25_10_1_3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3_25_10_1_4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3_25_10_1_3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3_25_10_1_2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3_25_10_1_2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3_25_10_1_2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3_25_10_1_2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3_25_10_1_2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3_25_10_1_2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3_25_10_1_1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2019/03/25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262977"/>
              </p:ext>
            </p:extLst>
          </p:nvPr>
        </p:nvGraphicFramePr>
        <p:xfrm>
          <a:off x="539552" y="1196752"/>
          <a:ext cx="7874967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工作表" r:id="rId4" imgW="7629566" imgH="7134152" progId="Excel.Sheet.12">
                  <p:embed/>
                </p:oleObj>
              </mc:Choice>
              <mc:Fallback>
                <p:oleObj name="工作表" r:id="rId4" imgW="7629566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196752"/>
                        <a:ext cx="7874967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利率跌破區間下緣後，開啟另一波跌勢，季線走勢仍向下。台債利率，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後，市場向下測試低點，月線與季線呈現走跌趨勢。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月開工與建築許可、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月世大聯合會消費信心，第四季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月成屋待完成銷售、新屋銷售。台灣則將公布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月份工業生產指數。由於經濟初顯疲態，未來數據若佳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應難造成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上漲。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台債利率走勢，第二季政府發債量僅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億元，但企業發債量陸續推出，供給不至於減少太多。預估利率仍低檔整理。操作上，若利率逢高，仍建議可酌量布局。外幣債券方面，若考慮養券成本，現在美債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個月與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年期利率倒掛，先建議以浮動債為考量。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二週以來，美債利率呈現較大跌幅。主因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最新的會後聲明，暗示今年不再升息，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月會停止縮表計畫，市場對經濟放緩的疑慮成真，股市大跌，美債利率因此出現大幅的下跌，上周五美債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2.439%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。台債利率，受到國際主要債市利率走低影響，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年券利率跌破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後，仍有走低的空間。上週五台債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利率收低在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0.7875%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0.650%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3/25 上午 10:01:25"/>
  <p:tag name="TAGTIMESTAMP" val="2019/3/25 上午 10:01:25"/>
  <p:tag name="CHARTTYPE" val="G"/>
  <p:tag name="WORKBOOKFILENAME" val="C:\Users\Administrator\Documents\週報\大中票券債券市場展望雙週報20190325.pptx"/>
  <p:tag name="WORKSHEETNAME" val="C:\Users\Administrator\Documents\週報\大中票券債券市場展望雙週報2019032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3/25 上午 10:01:42"/>
  <p:tag name="TAGTIMESTAMP" val="2019/3/25 上午 10:01:42"/>
  <p:tag name="CHARTTYPE" val="ECWB"/>
  <p:tag name="WORKBOOKFILENAME" val="C:\Users\Administrator\Documents\週報\大中票券債券市場展望雙週報20190325.pptx"/>
  <p:tag name="WORKSHEETNAME" val="C:\Users\Administrator\Documents\週報\大中票券債券市場展望雙週報2019032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3/25 上午 10:01:41"/>
  <p:tag name="TAGTIMESTAMP" val="2019/3/25 上午 10:01:41"/>
  <p:tag name="CHARTTYPE" val="G"/>
  <p:tag name="WORKBOOKFILENAME" val="C:\Users\Administrator\Documents\週報\大中票券債券市場展望雙週報20190325.pptx"/>
  <p:tag name="WORKSHEETNAME" val="C:\Users\Administrator\Documents\週報\大中票券債券市場展望雙週報2019032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3/25 上午 10:01:33"/>
  <p:tag name="TAGTIMESTAMP" val="2019/3/25 上午 10:01:33"/>
  <p:tag name="CHARTTYPE" val="G"/>
  <p:tag name="WORKBOOKFILENAME" val="C:\Users\Administrator\Documents\週報\大中票券債券市場展望雙週報20190325.pptx"/>
  <p:tag name="WORKSHEETNAME" val="C:\Users\Administrator\Documents\週報\大中票券債券市場展望雙週報2019032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3/25 上午 10:01:24"/>
  <p:tag name="TAGTIMESTAMP" val="2019/3/25 上午 10:01:24"/>
  <p:tag name="CHARTTYPE" val="G"/>
  <p:tag name="WORKBOOKFILENAME" val="C:\Users\Administrator\Documents\週報\大中票券債券市場展望雙週報20190325.pptx"/>
  <p:tag name="WORKSHEETNAME" val="C:\Users\Administrator\Documents\週報\大中票券債券市場展望雙週報2019032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3/25 上午 10:01:32"/>
  <p:tag name="TAGTIMESTAMP" val="2019/3/25 上午 10:01:32"/>
  <p:tag name="CHARTTYPE" val="G"/>
  <p:tag name="WORKBOOKFILENAME" val="C:\Users\Administrator\Documents\週報\大中票券債券市場展望雙週報20190325.pptx"/>
  <p:tag name="WORKSHEETNAME" val="C:\Users\Administrator\Documents\週報\大中票券債券市場展望雙週報2019032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3/25 上午 10:01:22"/>
  <p:tag name="TAGTIMESTAMP" val="2019/3/25 上午 10:01:22"/>
  <p:tag name="CHARTTYPE" val="GC"/>
  <p:tag name="WORKBOOKFILENAME" val="C:\Users\Administrator\Documents\週報\大中票券債券市場展望雙週報20190325.pptx"/>
  <p:tag name="WORKSHEETNAME" val="C:\Users\Administrator\Documents\週報\大中票券債券市場展望雙週報2019032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3/25 上午 10:01:31"/>
  <p:tag name="TAGTIMESTAMP" val="2019/3/25 上午 10:01:31"/>
  <p:tag name="CHARTTYPE" val="G"/>
  <p:tag name="WORKBOOKFILENAME" val="C:\Users\Administrator\Documents\週報\大中票券債券市場展望雙週報20190325.pptx"/>
  <p:tag name="WORKSHEETNAME" val="C:\Users\Administrator\Documents\週報\大中票券債券市場展望雙週報2019032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3/25 上午 10:01:20"/>
  <p:tag name="TAGTIMESTAMP" val="2019/3/25 上午 10:01:20"/>
  <p:tag name="CHARTTYPE" val="G"/>
  <p:tag name="WORKBOOKFILENAME" val="C:\Users\Administrator\Documents\週報\大中票券債券市場展望雙週報20190325.pptx"/>
  <p:tag name="WORKSHEETNAME" val="C:\Users\Administrator\Documents\週報\大中票券債券市場展望雙週報2019032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3/25 上午 10:01:29"/>
  <p:tag name="TAGTIMESTAMP" val="2019/3/25 上午 10:01:29"/>
  <p:tag name="CHARTTYPE" val="G"/>
  <p:tag name="WORKBOOKFILENAME" val="C:\Users\Administrator\Documents\週報\大中票券債券市場展望雙週報20190325.pptx"/>
  <p:tag name="WORKSHEETNAME" val="C:\Users\Administrator\Documents\週報\大中票券債券市場展望雙週報2019032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3/25 上午 10:01:36"/>
  <p:tag name="TAGTIMESTAMP" val="2019/3/25 上午 10:01:36"/>
  <p:tag name="CHARTTYPE" val="G"/>
  <p:tag name="WORKBOOKFILENAME" val="C:\Users\Administrator\Documents\週報\大中票券債券市場展望雙週報20190325.pptx"/>
  <p:tag name="WORKSHEETNAME" val="C:\Users\Administrator\Documents\週報\大中票券債券市場展望雙週報2019032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1173</TotalTime>
  <Words>404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67</cp:revision>
  <dcterms:created xsi:type="dcterms:W3CDTF">2018-04-19T05:44:13Z</dcterms:created>
  <dcterms:modified xsi:type="dcterms:W3CDTF">2019-03-25T03:16:15Z</dcterms:modified>
</cp:coreProperties>
</file>