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2_25_10_19_3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2_25_10_19_4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2_25_10_19_5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2_25_10_19_4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2_25_10_19_3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2_25_10_19_4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2_25_10_19_3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2_25_10_19_4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2_25_10_19_3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2_25_10_19_3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2_25_10_19_2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2019/02/25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494027"/>
              </p:ext>
            </p:extLst>
          </p:nvPr>
        </p:nvGraphicFramePr>
        <p:xfrm>
          <a:off x="539552" y="1397000"/>
          <a:ext cx="8208912" cy="491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工作表" r:id="rId3" imgW="7772291" imgH="7553289" progId="Excel.Sheet.12">
                  <p:embed/>
                </p:oleObj>
              </mc:Choice>
              <mc:Fallback>
                <p:oleObj name="工作表" r:id="rId3" imgW="7772291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397000"/>
                        <a:ext cx="8208912" cy="491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利率主要在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2.60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%~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2.70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區間整理，月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線走勢平緩，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季線走勢仍向下。台債利率，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利率主要在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0.80%~0.84%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的區間整理，月線與季線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呈現緩降趨勢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月建築許可、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月世大聯合會消費信心，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月份耐久財訂單及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指數等。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台灣則將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月份工業生產指數。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元的標售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年券的發行前交易。預估利率仍低檔整理。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操作上，若利率逢高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，仍建議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可酌量布局。外幣債券方面，全球投資級債券指數的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OAS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利差在經歷去年底的揚升後，現已經回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跌至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個基點，交易上仍偏多看待。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二週以來，美債利率呈現橫盤整理格局。中美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貿易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談判，市場給予樂觀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預期，但美國聯準會對升息進程轉為保守，美債利率缺乏上漲因素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年券在年前標售利率低於預期，使近兩週利率皆在低檔整理。上週五台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利率上漲至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上方。上週五，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0.8195%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0.6655%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5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2/25 上午 10:19:36"/>
  <p:tag name="TAGTIMESTAMP" val="2019/2/25 上午 10:19:36"/>
  <p:tag name="CHARTTYPE" val="G"/>
  <p:tag name="WORKBOOKFILENAME" val="C:\Users\Administrator\Documents\週報\大中票券債券市場展望雙週報20190225.pptx"/>
  <p:tag name="WORKSHEETNAME" val="C:\Users\Administrator\Documents\週報\大中票券債券市場展望雙週報2019022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2/25 上午 10:19:52"/>
  <p:tag name="TAGTIMESTAMP" val="2019/2/25 上午 10:19:52"/>
  <p:tag name="CHARTTYPE" val="ECWB"/>
  <p:tag name="WORKBOOKFILENAME" val="C:\Users\Administrator\Documents\週報\大中票券債券市場展望雙週報20190225.pptx"/>
  <p:tag name="WORKSHEETNAME" val="C:\Users\Administrator\Documents\週報\大中票券債券市場展望雙週報2019022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2/25 上午 10:19:48"/>
  <p:tag name="TAGTIMESTAMP" val="2019/2/25 上午 10:19:48"/>
  <p:tag name="CHARTTYPE" val="G"/>
  <p:tag name="WORKBOOKFILENAME" val="C:\Users\Administrator\Documents\週報\大中票券債券市場展望雙週報20190225.pptx"/>
  <p:tag name="WORKSHEETNAME" val="C:\Users\Administrator\Documents\週報\大中票券債券市場展望雙週報2019022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2/25 上午 10:19:44"/>
  <p:tag name="TAGTIMESTAMP" val="2019/2/25 上午 10:19:44"/>
  <p:tag name="CHARTTYPE" val="G"/>
  <p:tag name="WORKBOOKFILENAME" val="C:\Users\Administrator\Documents\週報\大中票券債券市場展望雙週報20190225.pptx"/>
  <p:tag name="WORKSHEETNAME" val="C:\Users\Administrator\Documents\週報\大中票券債券市場展望雙週報2019022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2/25 上午 10:19:37"/>
  <p:tag name="TAGTIMESTAMP" val="2019/2/25 上午 10:19:37"/>
  <p:tag name="CHARTTYPE" val="G"/>
  <p:tag name="WORKBOOKFILENAME" val="C:\Users\Administrator\Documents\週報\大中票券債券市場展望雙週報20190225.pptx"/>
  <p:tag name="WORKSHEETNAME" val="C:\Users\Administrator\Documents\週報\大中票券債券市場展望雙週報2019022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2/25 上午 10:19:45"/>
  <p:tag name="TAGTIMESTAMP" val="2019/2/25 上午 10:19:45"/>
  <p:tag name="CHARTTYPE" val="G"/>
  <p:tag name="WORKBOOKFILENAME" val="C:\Users\Administrator\Documents\週報\大中票券債券市場展望雙週報20190225.pptx"/>
  <p:tag name="WORKSHEETNAME" val="C:\Users\Administrator\Documents\週報\大中票券債券市場展望雙週報2019022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2/25 上午 10:19:34"/>
  <p:tag name="TAGTIMESTAMP" val="2019/2/25 上午 10:19:34"/>
  <p:tag name="CHARTTYPE" val="GC"/>
  <p:tag name="WORKBOOKFILENAME" val="C:\Users\Administrator\Documents\週報\大中票券債券市場展望雙週報20190225.pptx"/>
  <p:tag name="WORKSHEETNAME" val="C:\Users\Administrator\Documents\週報\大中票券債券市場展望雙週報2019022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2/25 上午 10:19:41"/>
  <p:tag name="TAGTIMESTAMP" val="2019/2/25 上午 10:19:41"/>
  <p:tag name="CHARTTYPE" val="G"/>
  <p:tag name="WORKBOOKFILENAME" val="C:\Users\Administrator\Documents\週報\大中票券債券市場展望雙週報20190225.pptx"/>
  <p:tag name="WORKSHEETNAME" val="C:\Users\Administrator\Documents\週報\大中票券債券市場展望雙週報2019022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2/25 上午 10:19:32"/>
  <p:tag name="TAGTIMESTAMP" val="2019/2/25 上午 10:19:32"/>
  <p:tag name="CHARTTYPE" val="G"/>
  <p:tag name="WORKBOOKFILENAME" val="C:\Users\Administrator\Documents\週報\大中票券債券市場展望雙週報20190225.pptx"/>
  <p:tag name="WORKSHEETNAME" val="C:\Users\Administrator\Documents\週報\大中票券債券市場展望雙週報2019022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2/25 上午 10:19:40"/>
  <p:tag name="TAGTIMESTAMP" val="2019/2/25 上午 10:19:40"/>
  <p:tag name="CHARTTYPE" val="G"/>
  <p:tag name="WORKBOOKFILENAME" val="C:\Users\Administrator\Documents\週報\大中票券債券市場展望雙週報20190225.pptx"/>
  <p:tag name="WORKSHEETNAME" val="C:\Users\Administrator\Documents\週報\大中票券債券市場展望雙週報2019022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2/25 上午 10:19:47"/>
  <p:tag name="TAGTIMESTAMP" val="2019/2/25 上午 10:19:47"/>
  <p:tag name="CHARTTYPE" val="G"/>
  <p:tag name="WORKBOOKFILENAME" val="C:\Users\Administrator\Documents\週報\大中票券債券市場展望雙週報20190225.pptx"/>
  <p:tag name="WORKSHEETNAME" val="C:\Users\Administrator\Documents\週報\大中票券債券市場展望雙週報2019022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1086</TotalTime>
  <Words>362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60</cp:revision>
  <dcterms:created xsi:type="dcterms:W3CDTF">2018-04-19T05:44:13Z</dcterms:created>
  <dcterms:modified xsi:type="dcterms:W3CDTF">2019-02-25T03:51:52Z</dcterms:modified>
</cp:coreProperties>
</file>