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3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2_11_9_42_3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2_11_9_42_4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2_11_9_42_5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2_11_9_42_4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2_11_9_42_3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2_11_9_42_3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2_11_9_42_2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2_11_9_42_3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2_11_9_42_3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2_11_9_42_3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2_11_9_42_3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2019/02/11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125677"/>
              </p:ext>
            </p:extLst>
          </p:nvPr>
        </p:nvGraphicFramePr>
        <p:xfrm>
          <a:off x="323528" y="1268760"/>
          <a:ext cx="8352928" cy="5413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工作表" r:id="rId4" imgW="7401075" imgH="6505611" progId="Excel.Sheet.12">
                  <p:embed/>
                </p:oleObj>
              </mc:Choice>
              <mc:Fallback>
                <p:oleObj name="工作表" r:id="rId4" imgW="7401075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268760"/>
                        <a:ext cx="8352928" cy="5413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利率月均線橫向整理，季線仍走跌，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2.60%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跌破的機會增加。台債利率，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利率因為新券標售利率低於預期，台債利率漲勢告歇，轉為向下。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預估放緩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月密西根大學消費信心。台債利率走勢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券成本略有下跌，加上新券供給有限，整體的市場補券需求較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強，債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市氣氛仍偏多。操作上，預估通膨壓力不大，利率逢高仍需要擇標的布局。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美債利率最近兩周在區間低檔整理。雖然美國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農就業人數上升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304,000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人，創近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年以來的最大漲幅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，然而聯準會的升息看法轉保守，以及中美貿易談判新增變數，美債利率低檔整理。上週五，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2.6339%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。台債利率走勢，原本利率有上揚趨勢，但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2/1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年券標售，利率在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0.848%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，料將帶動軋空，新年後開盤利率看跌。上月底，台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0.876%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0.6711%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2/11 上午 09:42:34"/>
  <p:tag name="TAGTIMESTAMP" val="2019/2/11 上午 09:42:34"/>
  <p:tag name="CHARTTYPE" val="G"/>
  <p:tag name="WORKBOOKFILENAME" val="C:\Users\Administrator\Documents\週報\大中票券債券市場展望雙週報20190211.pptx"/>
  <p:tag name="WORKSHEETNAME" val="C:\Users\Administrator\Documents\週報\大中票券債券市場展望雙週報20190211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2/11 上午 09:42:52"/>
  <p:tag name="TAGTIMESTAMP" val="2019/2/11 上午 09:42:52"/>
  <p:tag name="CHARTTYPE" val="ECWB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2/11 上午 09:42:49"/>
  <p:tag name="TAGTIMESTAMP" val="2019/2/11 上午 09:42:49"/>
  <p:tag name="CHARTTYPE" val="G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2/11 上午 09:42:43"/>
  <p:tag name="TAGTIMESTAMP" val="2019/2/11 上午 09:42:43"/>
  <p:tag name="CHARTTYPE" val="G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2/11 上午 09:42:31"/>
  <p:tag name="TAGTIMESTAMP" val="2019/2/11 上午 09:42:31"/>
  <p:tag name="CHARTTYPE" val="G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2/11 上午 09:42:40"/>
  <p:tag name="TAGTIMESTAMP" val="2019/2/11 上午 09:42:40"/>
  <p:tag name="CHARTTYPE" val="G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2/11 上午 09:42:33"/>
  <p:tag name="TAGTIMESTAMP" val="2019/2/11 上午 09:42:33"/>
  <p:tag name="CHARTTYPE" val="GC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2/11 上午 09:42:42"/>
  <p:tag name="TAGTIMESTAMP" val="2019/2/11 上午 09:42:42"/>
  <p:tag name="CHARTTYPE" val="G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2/11 上午 09:42:34"/>
  <p:tag name="TAGTIMESTAMP" val="2019/2/11 上午 09:42:34"/>
  <p:tag name="CHARTTYPE" val="G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2/11 上午 09:42:43"/>
  <p:tag name="TAGTIMESTAMP" val="2019/2/11 上午 09:42:43"/>
  <p:tag name="CHARTTYPE" val="G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2/11 上午 09:42:47"/>
  <p:tag name="TAGTIMESTAMP" val="2019/2/11 上午 09:42:47"/>
  <p:tag name="CHARTTYPE" val="G"/>
  <p:tag name="WORKBOOKFILENAME" val="C:\Users\Administrator\Documents\週報\大中票券債券市場展望雙週報20190211.pptx"/>
  <p:tag name="WORKSHEETNAME" val="C:\Users\Administrator\Documents\週報\大中票券債券市場展望雙週報20190211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1284</TotalTime>
  <Words>346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77</cp:revision>
  <dcterms:created xsi:type="dcterms:W3CDTF">2018-04-19T05:44:13Z</dcterms:created>
  <dcterms:modified xsi:type="dcterms:W3CDTF">2019-02-11T02:55:15Z</dcterms:modified>
</cp:coreProperties>
</file>