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67" r:id="rId15"/>
    <p:sldId id="26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5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2019/1/28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19_1_28_11_27_18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19_1_28_11_27_25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19_1_28_11_27_33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19_1_28_11_27_27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9_1_28_11_27_14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9_1_28_11_27_22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9_1_28_11_27_13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9_1_28_11_27_22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9_1_28_11_27_14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9_1_28_11_27_19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19_1_28_11_27_10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2019/01/28</a:t>
            </a:r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5" name="G 24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922495"/>
              </p:ext>
            </p:extLst>
          </p:nvPr>
        </p:nvGraphicFramePr>
        <p:xfrm>
          <a:off x="539552" y="1396999"/>
          <a:ext cx="8136903" cy="5311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工作表" r:id="rId3" imgW="7629566" imgH="7553289" progId="Excel.Sheet.12">
                  <p:embed/>
                </p:oleObj>
              </mc:Choice>
              <mc:Fallback>
                <p:oleObj name="工作表" r:id="rId3" imgW="7629566" imgH="75532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396999"/>
                        <a:ext cx="8136903" cy="5311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利率主要在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2.70%~2.80%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區間整理，月線轉為走平趨勢，季線走勢仍向下。台債利率，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利率主要在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0.84%~0.88%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的區間整理，月線與季線呈現走平趨勢。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月成屋待完成銷售、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PCE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指數，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月份就業報告與聯準會開會等。台灣則將公布去年第四季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GDP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初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值。台債利率走勢，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初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有新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300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億元的標售，但隨後即是年假，可能限制標售意願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終端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買盤需求仍在。利率漲幅有限。操作上，若利率逢高，建議可酌量布局。外幣債券方面，全球投資級債券指數的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OAS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利差在經歷去年底的揚升後，現已經回跌，偏多態勢浮現。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二週以來，美債利率呈現橫盤整理格局。中美貿易戰與聯準會展望，市場觀望心態濃厚。台債利率，上週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標售的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年券，得標利率偏低，但是因為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年券將在本週標售，多方追價謹慎。台債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利率上漲至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0.86%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上方。上週五，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0.8627%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0.6711%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4" name="G 25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9/1/28 上午 11:27:17"/>
  <p:tag name="TAGTIMESTAMP" val="2019/1/28 上午 11:27:17"/>
  <p:tag name="CHARTTYPE" val="G"/>
  <p:tag name="WORKBOOKFILENAME" val="C:\Users\Administrator\Documents\週報\大中票券債券市場展望雙週報20190128.pptx"/>
  <p:tag name="WORKSHEETNAME" val="C:\Users\Administrator\Documents\週報\大中票券債券市場展望雙週報20190128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9/1/28 上午 11:27:34"/>
  <p:tag name="TAGTIMESTAMP" val="2019/1/28 上午 11:27:34"/>
  <p:tag name="CHARTTYPE" val="ECWB"/>
  <p:tag name="WORKBOOKFILENAME" val="C:\Users\Administrator\Documents\週報\大中票券債券市場展望雙週報20190128.pptx"/>
  <p:tag name="WORKSHEETNAME" val="C:\Users\Administrator\Documents\週報\大中票券債券市場展望雙週報20190128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19/1/28 上午 11:27:30"/>
  <p:tag name="TAGTIMESTAMP" val="2019/1/28 上午 11:27:30"/>
  <p:tag name="CHARTTYPE" val="G"/>
  <p:tag name="WORKBOOKFILENAME" val="C:\Users\Administrator\Documents\週報\大中票券債券市場展望雙週報20190128.pptx"/>
  <p:tag name="WORKSHEETNAME" val="C:\Users\Administrator\Documents\週報\大中票券債券市場展望雙週報20190128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9/1/28 上午 11:27:25"/>
  <p:tag name="TAGTIMESTAMP" val="2019/1/28 上午 11:27:25"/>
  <p:tag name="CHARTTYPE" val="G"/>
  <p:tag name="WORKBOOKFILENAME" val="C:\Users\Administrator\Documents\週報\大中票券債券市場展望雙週報20190128.pptx"/>
  <p:tag name="WORKSHEETNAME" val="C:\Users\Administrator\Documents\週報\大中票券債券市場展望雙週報20190128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9/1/28 上午 11:27:17"/>
  <p:tag name="TAGTIMESTAMP" val="2019/1/28 上午 11:27:17"/>
  <p:tag name="CHARTTYPE" val="G"/>
  <p:tag name="WORKBOOKFILENAME" val="C:\Users\Administrator\Documents\週報\大中票券債券市場展望雙週報20190128.pptx"/>
  <p:tag name="WORKSHEETNAME" val="C:\Users\Administrator\Documents\週報\大中票券債券市場展望雙週報20190128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9/1/28 上午 11:27:25"/>
  <p:tag name="TAGTIMESTAMP" val="2019/1/28 上午 11:27:25"/>
  <p:tag name="CHARTTYPE" val="G"/>
  <p:tag name="WORKBOOKFILENAME" val="C:\Users\Administrator\Documents\週報\大中票券債券市場展望雙週報20190128.pptx"/>
  <p:tag name="WORKSHEETNAME" val="C:\Users\Administrator\Documents\週報\大中票券債券市場展望雙週報20190128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9/1/28 上午 11:27:15"/>
  <p:tag name="TAGTIMESTAMP" val="2019/1/28 上午 11:27:15"/>
  <p:tag name="CHARTTYPE" val="GC"/>
  <p:tag name="WORKBOOKFILENAME" val="C:\Users\Administrator\Documents\週報\大中票券債券市場展望雙週報20190128.pptx"/>
  <p:tag name="WORKSHEETNAME" val="C:\Users\Administrator\Documents\週報\大中票券債券市場展望雙週報20190128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9/1/28 上午 11:27:24"/>
  <p:tag name="TAGTIMESTAMP" val="2019/1/28 上午 11:27:24"/>
  <p:tag name="CHARTTYPE" val="G"/>
  <p:tag name="WORKBOOKFILENAME" val="C:\Users\Administrator\Documents\週報\大中票券債券市場展望雙週報20190128.pptx"/>
  <p:tag name="WORKSHEETNAME" val="C:\Users\Administrator\Documents\週報\大中票券債券市場展望雙週報20190128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19/1/28 上午 11:27:13"/>
  <p:tag name="TAGTIMESTAMP" val="2019/1/28 上午 11:27:13"/>
  <p:tag name="CHARTTYPE" val="G"/>
  <p:tag name="WORKBOOKFILENAME" val="C:\Users\Administrator\Documents\週報\大中票券債券市場展望雙週報20190128.pptx"/>
  <p:tag name="WORKSHEETNAME" val="C:\Users\Administrator\Documents\週報\大中票券債券市場展望雙週報20190128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9/1/28 上午 11:27:22"/>
  <p:tag name="TAGTIMESTAMP" val="2019/1/28 上午 11:27:22"/>
  <p:tag name="CHARTTYPE" val="G"/>
  <p:tag name="WORKBOOKFILENAME" val="C:\Users\Administrator\Documents\週報\大中票券債券市場展望雙週報20190128.pptx"/>
  <p:tag name="WORKSHEETNAME" val="C:\Users\Administrator\Documents\週報\大中票券債券市場展望雙週報20190128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19/1/28 上午 11:27:28"/>
  <p:tag name="TAGTIMESTAMP" val="2019/1/28 上午 11:27:28"/>
  <p:tag name="CHARTTYPE" val="G"/>
  <p:tag name="WORKBOOKFILENAME" val="C:\Users\Administrator\Documents\週報\大中票券債券市場展望雙週報20190128.pptx"/>
  <p:tag name="WORKSHEETNAME" val="C:\Users\Administrator\Documents\週報\大中票券債券市場展望雙週報20190128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967</TotalTime>
  <Words>361</Words>
  <Application>Microsoft Office PowerPoint</Application>
  <PresentationFormat>如螢幕大小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龍騰四海</vt:lpstr>
      <vt:lpstr>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54</cp:revision>
  <dcterms:created xsi:type="dcterms:W3CDTF">2018-04-19T05:44:13Z</dcterms:created>
  <dcterms:modified xsi:type="dcterms:W3CDTF">2019-01-28T07:05:28Z</dcterms:modified>
</cp:coreProperties>
</file>