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9_1_2_9_29_2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QjAzQzMyNTMwNTZFNDNEND_2019_1_2_9_29_2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_2_9_29_1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_2_9_29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_2_9_29_1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_2_9_29_1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_2_9_29_1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_2_9_29_1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9_1_2_9_29_1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2019/01/02</a:t>
            </a:r>
          </a:p>
          <a:p>
            <a:r>
              <a:rPr lang="en-US" altLang="zh-TW" dirty="0" smtClean="0"/>
              <a:t>Peter </a:t>
            </a:r>
            <a:r>
              <a:rPr lang="en-US" altLang="zh-TW" dirty="0" smtClean="0"/>
              <a:t>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非農就業人數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8600"/>
            <a:ext cx="8424936" cy="51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18900"/>
              </p:ext>
            </p:extLst>
          </p:nvPr>
        </p:nvGraphicFramePr>
        <p:xfrm>
          <a:off x="395536" y="1340768"/>
          <a:ext cx="8208912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工作表" r:id="rId3" imgW="7543800" imgH="6086475" progId="Excel.Sheet.12">
                  <p:embed/>
                </p:oleObj>
              </mc:Choice>
              <mc:Fallback>
                <p:oleObj name="工作表" r:id="rId3" imgW="7543800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340768"/>
                        <a:ext cx="8208912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利率自高檔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頭成形後，形成下降通道。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利率偏高之際，仍呈現緩步走跌跡象，市場氣氛偏多。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月歐元區等國家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非農就業報告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債利率走勢，受到美債利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率走低影響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也緩步走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。目前有新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年券上場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，但成交清淡，籌碼供給有限。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，以債市偏多氣氛，逢高投資佈局為主軸。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周震盪走跌。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大幅走跌，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對景氣看法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轉保守。聯準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會的升息預期次數下調，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。月底美債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2.6842%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利率受到美債利率影響，雖然目前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成本偏高，債券利率仍是走低為主。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0.862%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/2 上午 09:29:16"/>
  <p:tag name="TAGTIMESTAMP" val="2019/1/2 上午 09:29:16"/>
  <p:tag name="CHARTTYPE" val="G"/>
  <p:tag name="WORKBOOKFILENAME" val="C:\Users\Administrator\Documents\週報\大中票券債券市場展望雙週報20190102.pptx"/>
  <p:tag name="WORKSHEETNAME" val="C:\Users\Administrator\Documents\週報\大中票券債券市場展望雙週報20190102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/2 上午 09:29:26"/>
  <p:tag name="TAGTIMESTAMP" val="2019/1/2 上午 09:29:26"/>
  <p:tag name="CHARTTYPE" val="G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/2 上午 09:29:13"/>
  <p:tag name="TAGTIMESTAMP" val="2019/1/2 上午 09:29:13"/>
  <p:tag name="CHARTTYPE" val="G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/2 上午 09:29:22"/>
  <p:tag name="TAGTIMESTAMP" val="2019/1/2 上午 09:29:22"/>
  <p:tag name="CHARTTYPE" val="G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/2 上午 09:29:15"/>
  <p:tag name="TAGTIMESTAMP" val="2019/1/2 上午 09:29:15"/>
  <p:tag name="CHARTTYPE" val="GC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/2 上午 09:29:24"/>
  <p:tag name="TAGTIMESTAMP" val="2019/1/2 上午 09:29:24"/>
  <p:tag name="CHARTTYPE" val="G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/2 上午 09:29:16"/>
  <p:tag name="TAGTIMESTAMP" val="2019/1/2 上午 09:29:16"/>
  <p:tag name="CHARTTYPE" val="G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/2 上午 09:29:22"/>
  <p:tag name="TAGTIMESTAMP" val="2019/1/2 上午 09:29:22"/>
  <p:tag name="CHARTTYPE" val="ECWB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QjAzQzMyNTMwNTZFNDNEND&gt;"/>
  <p:tag name="TYPENAME" val="BloombergGChartBMPType"/>
  <p:tag name="FILETIMESTAMP" val="2019/1/2 上午 09:29:29"/>
  <p:tag name="TAGTIMESTAMP" val="2019/1/2 上午 09:29:29"/>
  <p:tag name="CHARTTYPE" val="G"/>
  <p:tag name="WORKBOOKFILENAME" val="C:\Users\Administrator\Documents\週報\大中票券債券市場展望雙週報20190102.pptx"/>
  <p:tag name="WORKSHEETNAME" val="C:\Users\Administrator\Documents\週報\大中票券債券市場展望雙週報2019010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1194</TotalTime>
  <Words>291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60</cp:revision>
  <dcterms:created xsi:type="dcterms:W3CDTF">2018-04-19T05:44:13Z</dcterms:created>
  <dcterms:modified xsi:type="dcterms:W3CDTF">2019-01-02T02:45:43Z</dcterms:modified>
</cp:coreProperties>
</file>