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67" r:id="rId15"/>
    <p:sldId id="26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2018/11/19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2018/11/19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2018/11/19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2018/11/19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18_11_19_10_4_17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18_11_19_10_4_22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18_11_19_10_4_30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18_11_19_10_4_23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8_11_19_10_4_7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8_11_19_10_4_16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8_11_19_10_4_7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8_11_19_10_4_16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8_11_19_10_4_7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8_11_19_10_4_15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RDFDMTJENUYwMjJGNDUzMT_2018_11_19_10_21_27_1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2018/11/19</a:t>
            </a:r>
            <a:endParaRPr lang="en-US" altLang="zh-TW" dirty="0" smtClean="0"/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4" name="G 24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634074"/>
              </p:ext>
            </p:extLst>
          </p:nvPr>
        </p:nvGraphicFramePr>
        <p:xfrm>
          <a:off x="755576" y="1396999"/>
          <a:ext cx="8064896" cy="5357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工作表" r:id="rId3" imgW="7524814" imgH="7553289" progId="Excel.Sheet.12">
                  <p:embed/>
                </p:oleObj>
              </mc:Choice>
              <mc:Fallback>
                <p:oleObj name="工作表" r:id="rId3" imgW="7524814" imgH="75532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396999"/>
                        <a:ext cx="8064896" cy="5357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目前在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3.20%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上方有形成頭部的型態，若季線遭跌破，殖利率走勢可能轉多。台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債利率，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利率與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利率利差縮小，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利率向下遇壓力，然因銀行資金厚，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技術線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型轉為盤整。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月建築許可和房屋開工數、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月成屋銷售；歐元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消費者信心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指數初值、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PMI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初值；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台灣將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月外銷訂單及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月失業率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台債利率走勢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，近期有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新券計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億元的發行前交易，在養券成本攀升的情況下，利率曲線前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端不易下跌，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給債券帶來壓力。不過在新券供給有限下，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利率逢高仍有終端需求。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操作上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，須觀察美債利率走勢，若台債利率跟隨走低，衡量養券成本後，建議逢低調節。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利率近兩週走勢偏跌，貿易戰陰影，企業獲利前景擔憂，致美股連日走跌，美債利率再度跌破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3.10%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，周五收在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3.0628%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。台債利率走勢，近期多呈現震盪，主要跟市場資金偏緊，新的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年期債券將上場交易，讓多方追價謹慎。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年期利差縮小，長短券利率將有一方要修正。上周五，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利率收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0.785%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0.9075%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德國</a:t>
            </a:r>
            <a:r>
              <a:rPr lang="en-US" altLang="zh-TW" dirty="0" smtClean="0"/>
              <a:t>IFO</a:t>
            </a:r>
            <a:r>
              <a:rPr lang="zh-TW" altLang="en-US" dirty="0" smtClean="0"/>
              <a:t>與</a:t>
            </a:r>
            <a:r>
              <a:rPr lang="en-US" altLang="zh-TW" dirty="0" smtClean="0"/>
              <a:t>ZEW</a:t>
            </a:r>
            <a:r>
              <a:rPr lang="zh-TW" altLang="en-US" dirty="0" smtClean="0"/>
              <a:t>指數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83568" y="1727718"/>
            <a:ext cx="8229600" cy="452596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8" name="G 2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4249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8/11/19 上午 10:04:11"/>
  <p:tag name="TAGTIMESTAMP" val="2018/11/19 上午 10:04:11"/>
  <p:tag name="CHARTTYPE" val="G"/>
  <p:tag name="WORKBOOKFILENAME" val="C:\Users\Administrator\Documents\週報\大中票券債券市場展望雙週報20181119.pptx"/>
  <p:tag name="WORKSHEETNAME" val="C:\Users\Administrator\Documents\週報\大中票券債券市場展望雙週報20181119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8/11/19 上午 10:04:30"/>
  <p:tag name="TAGTIMESTAMP" val="2018/11/19 上午 10:04:30"/>
  <p:tag name="CHARTTYPE" val="ECWB"/>
  <p:tag name="WORKBOOKFILENAME" val="C:\Users\Administrator\Documents\週報\大中票券債券市場展望雙週報20181119.pptx"/>
  <p:tag name="WORKSHEETNAME" val="C:\Users\Administrator\Documents\週報\大中票券債券市場展望雙週報20181119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18/11/19 上午 10:04:27"/>
  <p:tag name="TAGTIMESTAMP" val="2018/11/19 上午 10:04:27"/>
  <p:tag name="CHARTTYPE" val="G"/>
  <p:tag name="WORKBOOKFILENAME" val="C:\Users\Administrator\Documents\週報\大中票券債券市場展望雙週報20181119.pptx"/>
  <p:tag name="WORKSHEETNAME" val="C:\Users\Administrator\Documents\週報\大中票券債券市場展望雙週報20181119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8/11/19 上午 10:04:20"/>
  <p:tag name="TAGTIMESTAMP" val="2018/11/19 上午 10:04:20"/>
  <p:tag name="CHARTTYPE" val="G"/>
  <p:tag name="WORKBOOKFILENAME" val="C:\Users\Administrator\Documents\週報\大中票券債券市場展望雙週報20181119.pptx"/>
  <p:tag name="WORKSHEETNAME" val="C:\Users\Administrator\Documents\週報\大中票券債券市場展望雙週報20181119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8/11/19 上午 10:04:11"/>
  <p:tag name="TAGTIMESTAMP" val="2018/11/19 上午 10:04:11"/>
  <p:tag name="CHARTTYPE" val="G"/>
  <p:tag name="WORKBOOKFILENAME" val="C:\Users\Administrator\Documents\週報\大中票券債券市場展望雙週報20181119.pptx"/>
  <p:tag name="WORKSHEETNAME" val="C:\Users\Administrator\Documents\週報\大中票券債券市場展望雙週報20181119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8/11/19 上午 10:04:20"/>
  <p:tag name="TAGTIMESTAMP" val="2018/11/19 上午 10:04:20"/>
  <p:tag name="CHARTTYPE" val="G"/>
  <p:tag name="WORKBOOKFILENAME" val="C:\Users\Administrator\Documents\週報\大中票券債券市場展望雙週報20181119.pptx"/>
  <p:tag name="WORKSHEETNAME" val="C:\Users\Administrator\Documents\週報\大中票券債券市場展望雙週報20181119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8/11/19 上午 10:04:09"/>
  <p:tag name="TAGTIMESTAMP" val="2018/11/19 上午 10:04:09"/>
  <p:tag name="CHARTTYPE" val="GC"/>
  <p:tag name="WORKBOOKFILENAME" val="C:\Users\Administrator\Documents\週報\大中票券債券市場展望雙週報20181119.pptx"/>
  <p:tag name="WORKSHEETNAME" val="C:\Users\Administrator\Documents\週報\大中票券債券市場展望雙週報20181119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8/11/19 上午 10:04:18"/>
  <p:tag name="TAGTIMESTAMP" val="2018/11/19 上午 10:04:18"/>
  <p:tag name="CHARTTYPE" val="G"/>
  <p:tag name="WORKBOOKFILENAME" val="C:\Users\Administrator\Documents\週報\大中票券債券市場展望雙週報20181119.pptx"/>
  <p:tag name="WORKSHEETNAME" val="C:\Users\Administrator\Documents\週報\大中票券債券市場展望雙週報20181119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6"/>
  <p:tag name="RANGENAME" val="&lt;_bbchartsh_RDFDMTJENUYwMjJGNDUzMT&gt;"/>
  <p:tag name="TYPENAME" val="BloombergGChartBMPType"/>
  <p:tag name="FILETIMESTAMP" val="2018/11/19 上午 10:21:30"/>
  <p:tag name="TAGTIMESTAMP" val="2018/11/19 上午 10:21:30"/>
  <p:tag name="CHARTTYPE" val="G"/>
  <p:tag name="WORKBOOKFILENAME" val="C:\Users\Administrator\Documents\週報\大中票券債券市場展望雙週報20181119.pptx"/>
  <p:tag name="WORKSHEETNAME" val="C:\Users\Administrator\Documents\週報\大中票券債券市場展望雙週報20181119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8/11/19 上午 10:04:21"/>
  <p:tag name="TAGTIMESTAMP" val="2018/11/19 上午 10:04:21"/>
  <p:tag name="CHARTTYPE" val="G"/>
  <p:tag name="WORKBOOKFILENAME" val="C:\Users\Administrator\Documents\週報\大中票券債券市場展望雙週報20181119.pptx"/>
  <p:tag name="WORKSHEETNAME" val="C:\Users\Administrator\Documents\週報\大中票券債券市場展望雙週報20181119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18/11/19 上午 10:04:25"/>
  <p:tag name="TAGTIMESTAMP" val="2018/11/19 上午 10:04:25"/>
  <p:tag name="CHARTTYPE" val="G"/>
  <p:tag name="WORKBOOKFILENAME" val="C:\Users\Administrator\Documents\週報\大中票券債券市場展望雙週報20181119.pptx"/>
  <p:tag name="WORKSHEETNAME" val="C:\Users\Administrator\Documents\週報\大中票券債券市場展望雙週報20181119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952</TotalTime>
  <Words>401</Words>
  <Application>Microsoft Office PowerPoint</Application>
  <PresentationFormat>如螢幕大小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龍騰四海</vt:lpstr>
      <vt:lpstr>Microsoft Excel 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德國IFO與ZEW指數</vt:lpstr>
      <vt:lpstr>密大消費信心</vt:lpstr>
      <vt:lpstr>美國個人消費支出核心平減指數 經季調(年比)</vt:lpstr>
      <vt:lpstr>美國就業情況</vt:lpstr>
      <vt:lpstr>美國新屋及成屋銷售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peter</cp:lastModifiedBy>
  <cp:revision>60</cp:revision>
  <dcterms:created xsi:type="dcterms:W3CDTF">2018-04-19T05:44:13Z</dcterms:created>
  <dcterms:modified xsi:type="dcterms:W3CDTF">2018-11-19T02:52:27Z</dcterms:modified>
</cp:coreProperties>
</file>