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8_10_22_11_4_1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8_10_22_11_4_2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8_10_22_11_4_3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8_10_22_11_4_2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10_22_11_4_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10_22_11_4_1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10_22_11_4_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10_22_11_4_1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10_22_11_4_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10_22_11_4_1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8_10_22_11_4_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mtClean="0"/>
              <a:t>2018/10/22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43632"/>
              </p:ext>
            </p:extLst>
          </p:nvPr>
        </p:nvGraphicFramePr>
        <p:xfrm>
          <a:off x="611560" y="1268760"/>
          <a:ext cx="8069731" cy="5502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工作表" r:id="rId3" imgW="7524814" imgH="7134152" progId="Excel.Sheet.12">
                  <p:embed/>
                </p:oleObj>
              </mc:Choice>
              <mc:Fallback>
                <p:oleObj name="工作表" r:id="rId3" imgW="7524814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8069731" cy="5502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利率目前站穩於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上方，且配合均線上揚，有往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3.20%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再度測試的機會。台債利率，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利率在新券於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0.925%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得標後，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年券的利率有開始往上擠壓，技術線型往上看。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月成屋待完成銷售，歐元區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月消費者信心指數、德國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企業景氣判斷指數。台債利率走勢，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月初有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年新券計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億元的發行前交易，在養券成本攀升的情況下，利率曲線前端上漲，給債券帶來壓力。不過在新券供給有限下，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利率預估高檔整理。操作上，由於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利率微漲，較佳的買點或許上看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近二週以來，美債利率上下震盪，美債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利率一度站上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3.20%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上方，後因對中美貿易戰的擔憂，美股大跌，美債利率也走低至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3.20%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下方。台債利率，受美債利率走勢影響，，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利率也站上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上方，但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10/11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股災，令利率再走低。惟新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A07109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標售利率偏高，帶動利率再度上漲，站穩在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方，有往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區間高點測試的機會。上週五，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0.9249%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0.79%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10/22 上午 11:04:12"/>
  <p:tag name="TAGTIMESTAMP" val="2018/10/22 上午 11:04:12"/>
  <p:tag name="CHARTTYPE" val="G"/>
  <p:tag name="WORKBOOKFILENAME" val="C:\Users\Administrator\Documents\週報\大中票券債券市場展望雙週報20181022.pptx"/>
  <p:tag name="WORKSHEETNAME" val="C:\Users\Administrator\Documents\週報\大中票券債券市場展望雙週報2018102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10/22 上午 11:04:32"/>
  <p:tag name="TAGTIMESTAMP" val="2018/10/22 上午 11:04:32"/>
  <p:tag name="CHARTTYPE" val="ECWB"/>
  <p:tag name="WORKBOOKFILENAME" val="C:\Users\Administrator\Documents\週報\大中票券債券市場展望雙週報20181022.pptx"/>
  <p:tag name="WORKSHEETNAME" val="C:\Users\Administrator\Documents\週報\大中票券債券市場展望雙週報2018102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8/10/22 上午 11:04:28"/>
  <p:tag name="TAGTIMESTAMP" val="2018/10/22 上午 11:04:28"/>
  <p:tag name="CHARTTYPE" val="G"/>
  <p:tag name="WORKBOOKFILENAME" val="C:\Users\Administrator\Documents\週報\大中票券債券市場展望雙週報20181022.pptx"/>
  <p:tag name="WORKSHEETNAME" val="C:\Users\Administrator\Documents\週報\大中票券債券市場展望雙週報2018102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10/22 上午 11:04:22"/>
  <p:tag name="TAGTIMESTAMP" val="2018/10/22 上午 11:04:22"/>
  <p:tag name="CHARTTYPE" val="G"/>
  <p:tag name="WORKBOOKFILENAME" val="C:\Users\Administrator\Documents\週報\大中票券債券市場展望雙週報20181022.pptx"/>
  <p:tag name="WORKSHEETNAME" val="C:\Users\Administrator\Documents\週報\大中票券債券市場展望雙週報2018102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10/22 上午 11:04:12"/>
  <p:tag name="TAGTIMESTAMP" val="2018/10/22 上午 11:04:12"/>
  <p:tag name="CHARTTYPE" val="G"/>
  <p:tag name="WORKBOOKFILENAME" val="C:\Users\Administrator\Documents\週報\大中票券債券市場展望雙週報20181022.pptx"/>
  <p:tag name="WORKSHEETNAME" val="C:\Users\Administrator\Documents\週報\大中票券債券市場展望雙週報2018102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10/22 上午 11:04:22"/>
  <p:tag name="TAGTIMESTAMP" val="2018/10/22 上午 11:04:22"/>
  <p:tag name="CHARTTYPE" val="G"/>
  <p:tag name="WORKBOOKFILENAME" val="C:\Users\Administrator\Documents\週報\大中票券債券市場展望雙週報20181022.pptx"/>
  <p:tag name="WORKSHEETNAME" val="C:\Users\Administrator\Documents\週報\大中票券債券市場展望雙週報2018102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10/22 上午 11:04:10"/>
  <p:tag name="TAGTIMESTAMP" val="2018/10/22 上午 11:04:10"/>
  <p:tag name="CHARTTYPE" val="GC"/>
  <p:tag name="WORKBOOKFILENAME" val="C:\Users\Administrator\Documents\週報\大中票券債券市場展望雙週報20181022.pptx"/>
  <p:tag name="WORKSHEETNAME" val="C:\Users\Administrator\Documents\週報\大中票券債券市場展望雙週報2018102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10/22 上午 11:04:20"/>
  <p:tag name="TAGTIMESTAMP" val="2018/10/22 上午 11:04:20"/>
  <p:tag name="CHARTTYPE" val="G"/>
  <p:tag name="WORKBOOKFILENAME" val="C:\Users\Administrator\Documents\週報\大中票券債券市場展望雙週報20181022.pptx"/>
  <p:tag name="WORKSHEETNAME" val="C:\Users\Administrator\Documents\週報\大中票券債券市場展望雙週報2018102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8/10/22 上午 11:04:11"/>
  <p:tag name="TAGTIMESTAMP" val="2018/10/22 上午 11:04:11"/>
  <p:tag name="CHARTTYPE" val="G"/>
  <p:tag name="WORKBOOKFILENAME" val="C:\Users\Administrator\Documents\週報\大中票券債券市場展望雙週報20181022.pptx"/>
  <p:tag name="WORKSHEETNAME" val="C:\Users\Administrator\Documents\週報\大中票券債券市場展望雙週報2018102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10/22 上午 11:04:21"/>
  <p:tag name="TAGTIMESTAMP" val="2018/10/22 上午 11:04:21"/>
  <p:tag name="CHARTTYPE" val="G"/>
  <p:tag name="WORKBOOKFILENAME" val="C:\Users\Administrator\Documents\週報\大中票券債券市場展望雙週報20181022.pptx"/>
  <p:tag name="WORKSHEETNAME" val="C:\Users\Administrator\Documents\週報\大中票券債券市場展望雙週報2018102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8/10/22 上午 11:04:27"/>
  <p:tag name="TAGTIMESTAMP" val="2018/10/22 上午 11:04:27"/>
  <p:tag name="CHARTTYPE" val="G"/>
  <p:tag name="WORKBOOKFILENAME" val="C:\Users\Administrator\Documents\週報\大中票券債券市場展望雙週報20181022.pptx"/>
  <p:tag name="WORKSHEETNAME" val="C:\Users\Administrator\Documents\週報\大中票券債券市場展望雙週報2018102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865</TotalTime>
  <Words>395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55</cp:revision>
  <dcterms:created xsi:type="dcterms:W3CDTF">2018-04-19T05:44:13Z</dcterms:created>
  <dcterms:modified xsi:type="dcterms:W3CDTF">2018-10-22T03:48:19Z</dcterms:modified>
</cp:coreProperties>
</file>