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jZFMEU0MUQ5RkRENDMyOU_2018_10_8_11_29_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QjAzQzMyNTMwNTZFNDNEND_2018_10_8_11_29_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10_8_11_28_5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10_8_11_29_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10_8_11_28_5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10_8_11_29_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10_8_11_28_5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10_8_11_29_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8_10_8_11_28_5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2018/10/08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非農就業人數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8600"/>
            <a:ext cx="8424936" cy="51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85885"/>
              </p:ext>
            </p:extLst>
          </p:nvPr>
        </p:nvGraphicFramePr>
        <p:xfrm>
          <a:off x="827584" y="1412776"/>
          <a:ext cx="7704856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工作表" r:id="rId4" imgW="7524814" imgH="5038798" progId="Excel.Sheet.12">
                  <p:embed/>
                </p:oleObj>
              </mc:Choice>
              <mc:Fallback>
                <p:oleObj name="工作表" r:id="rId4" imgW="7524814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7704856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利率突破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後，續創近期高點，均線呈上揚趨勢，美債利率料站穩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以上，不易再跌破。台債利率本週有新的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年券標售，有機會標在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月密大消費信心。台灣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月進出口。台債利率走勢，受到美債利率上漲影響，走升的壓力大，惟目前籌碼尚穩，抑制漲幅，但風險增加。操作上，仍不建議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做空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，逢低擇機調節。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美債利率過去兩周走勢先盤整後大漲。比爾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格羅斯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認為換匯換利資金成本貴，使外國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投資者的需求減少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導致利率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上漲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另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來自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中國央行減持美債的消息，及美國預算赤字增加，也是助漲的原因之一。台債利率受美債影響，也上漲，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關卡。上週收盤，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0.8998%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10/8 上午 11:28:59"/>
  <p:tag name="TAGTIMESTAMP" val="2018/10/8 上午 11:28:59"/>
  <p:tag name="CHARTTYPE" val="G"/>
  <p:tag name="WORKBOOKFILENAME" val="C:\Users\Administrator\Documents\週報\大中票券債券市場展望雙週報20181008.pptx"/>
  <p:tag name="WORKSHEETNAME" val="C:\Users\Administrator\Documents\週報\大中票券債券市場展望雙週報20181008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10/8 上午 11:29:09"/>
  <p:tag name="TAGTIMESTAMP" val="2018/10/8 上午 11:29:09"/>
  <p:tag name="CHARTTYPE" val="G"/>
  <p:tag name="WORKBOOKFILENAME" val="C:\Users\Administrator\Documents\週報\大中票券債券市場展望雙週報20181008.pptx"/>
  <p:tag name="WORKSHEETNAME" val="C:\Users\Administrator\Documents\週報\大中票券債券市場展望雙週報2018100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10/8 上午 11:28:58"/>
  <p:tag name="TAGTIMESTAMP" val="2018/10/8 上午 11:28:58"/>
  <p:tag name="CHARTTYPE" val="G"/>
  <p:tag name="WORKBOOKFILENAME" val="C:\Users\Administrator\Documents\週報\大中票券債券市場展望雙週報20181008.pptx"/>
  <p:tag name="WORKSHEETNAME" val="C:\Users\Administrator\Documents\週報\大中票券債券市場展望雙週報2018100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10/8 上午 11:29:09"/>
  <p:tag name="TAGTIMESTAMP" val="2018/10/8 上午 11:29:09"/>
  <p:tag name="CHARTTYPE" val="G"/>
  <p:tag name="WORKBOOKFILENAME" val="C:\Users\Administrator\Documents\週報\大中票券債券市場展望雙週報20181008.pptx"/>
  <p:tag name="WORKSHEETNAME" val="C:\Users\Administrator\Documents\週報\大中票券債券市場展望雙週報2018100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10/8 上午 11:28:56"/>
  <p:tag name="TAGTIMESTAMP" val="2018/10/8 上午 11:28:56"/>
  <p:tag name="CHARTTYPE" val="GC"/>
  <p:tag name="WORKBOOKFILENAME" val="C:\Users\Administrator\Documents\週報\大中票券債券市場展望雙週報20181008.pptx"/>
  <p:tag name="WORKSHEETNAME" val="C:\Users\Administrator\Documents\週報\大中票券債券市場展望雙週報2018100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10/8 上午 11:29:04"/>
  <p:tag name="TAGTIMESTAMP" val="2018/10/8 上午 11:29:04"/>
  <p:tag name="CHARTTYPE" val="G"/>
  <p:tag name="WORKBOOKFILENAME" val="C:\Users\Administrator\Documents\週報\大中票券債券市場展望雙週報20181008.pptx"/>
  <p:tag name="WORKSHEETNAME" val="C:\Users\Administrator\Documents\週報\大中票券債券市場展望雙週報2018100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10/8 上午 11:28:58"/>
  <p:tag name="TAGTIMESTAMP" val="2018/10/8 上午 11:28:58"/>
  <p:tag name="CHARTTYPE" val="G"/>
  <p:tag name="WORKBOOKFILENAME" val="C:\Users\Administrator\Documents\週報\大中票券債券市場展望雙週報20181008.pptx"/>
  <p:tag name="WORKSHEETNAME" val="C:\Users\Administrator\Documents\週報\大中票券債券市場展望雙週報2018100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10/8 上午 11:29:07"/>
  <p:tag name="TAGTIMESTAMP" val="2018/10/8 上午 11:29:07"/>
  <p:tag name="CHARTTYPE" val="ECWB"/>
  <p:tag name="WORKBOOKFILENAME" val="C:\Users\Administrator\Documents\週報\大中票券債券市場展望雙週報20181008.pptx"/>
  <p:tag name="WORKSHEETNAME" val="C:\Users\Administrator\Documents\週報\大中票券債券市場展望雙週報2018100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QjAzQzMyNTMwNTZFNDNEND&gt;"/>
  <p:tag name="TYPENAME" val="BloombergGChartBMPType"/>
  <p:tag name="FILETIMESTAMP" val="2018/10/8 上午 11:29:11"/>
  <p:tag name="TAGTIMESTAMP" val="2018/10/8 上午 11:29:11"/>
  <p:tag name="CHARTTYPE" val="G"/>
  <p:tag name="WORKBOOKFILENAME" val="C:\Users\Administrator\Documents\週報\大中票券債券市場展望雙週報20181008.pptx"/>
  <p:tag name="WORKSHEETNAME" val="C:\Users\Administrator\Documents\週報\大中票券債券市場展望雙週報2018100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966</TotalTime>
  <Words>297</Words>
  <Application>Microsoft Office PowerPoint</Application>
  <PresentationFormat>如螢幕大小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美國就業情況</vt:lpstr>
      <vt:lpstr>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45</cp:revision>
  <dcterms:created xsi:type="dcterms:W3CDTF">2018-04-19T05:44:13Z</dcterms:created>
  <dcterms:modified xsi:type="dcterms:W3CDTF">2018-10-08T06:02:33Z</dcterms:modified>
</cp:coreProperties>
</file>