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9_25_9_13_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9_25_9_13_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9_25_9_13_1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8_9_25_9_13_1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9_25_9_12_5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9_25_9_13_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9_25_9_12_5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9_25_9_13_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9_25_9_12_5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9_25_9_13_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8_9_25_9_12_5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2018/9/2</a:t>
            </a:r>
            <a:r>
              <a:rPr lang="en-US" altLang="zh-TW" dirty="0" smtClean="0"/>
              <a:t>5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689866"/>
              </p:ext>
            </p:extLst>
          </p:nvPr>
        </p:nvGraphicFramePr>
        <p:xfrm>
          <a:off x="467544" y="1268760"/>
          <a:ext cx="8280920" cy="551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工作表" r:id="rId3" imgW="7543800" imgH="6715016" progId="Excel.Sheet.12">
                  <p:embed/>
                </p:oleObj>
              </mc:Choice>
              <mc:Fallback>
                <p:oleObj name="工作表" r:id="rId3" imgW="7543800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268760"/>
                        <a:ext cx="8280920" cy="5517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打底後，利率緩步走揚，在穿過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後，月線穿越季線，帶動季線走勢轉為向上。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利率向上突破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的標售利率後，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年債券標售因素助攻，利率往上突破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支撐。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密大消費信心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數據、第二季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終值、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指數、德國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新券計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億元的發行前交易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億元標售，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利率在穿越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後，預估利率在新券供給影響下，利率往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測試。操作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，若利率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，建議可酌量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布局。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週以來，美債利率持續走升，美國經濟數據佳，勞動市場吃緊，以及聯準會在本週會議中即將升息等預期，加上美國財政赤字增加，中國減持美債等籌碼因素，是利率上漲的主要因素，也抵消中美貿易戰的影響。台債利率，除受美債利率走勢影響外，上週二標售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年券，得標利率雖低，但是壽險業標券比重偏低或不明，引起市場疑慮，台債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利率上漲至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上方。上週五，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0.8645%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9/25 上午 09:13:00"/>
  <p:tag name="TAGTIMESTAMP" val="2018/9/25 上午 09:13:00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9/25 上午 09:13:17"/>
  <p:tag name="TAGTIMESTAMP" val="2018/9/25 上午 09:13:17"/>
  <p:tag name="CHARTTYPE" val="ECWB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8/9/25 上午 09:13:14"/>
  <p:tag name="TAGTIMESTAMP" val="2018/9/25 上午 09:13:14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9/25 上午 09:13:10"/>
  <p:tag name="TAGTIMESTAMP" val="2018/9/25 上午 09:13:10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9/25 上午 09:13:00"/>
  <p:tag name="TAGTIMESTAMP" val="2018/9/25 上午 09:13:00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9/25 上午 09:13:10"/>
  <p:tag name="TAGTIMESTAMP" val="2018/9/25 上午 09:13:10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9/25 上午 09:12:58"/>
  <p:tag name="TAGTIMESTAMP" val="2018/9/25 上午 09:12:58"/>
  <p:tag name="CHARTTYPE" val="GC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9/25 上午 09:13:07"/>
  <p:tag name="TAGTIMESTAMP" val="2018/9/25 上午 09:13:07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8/9/25 上午 09:12:56"/>
  <p:tag name="TAGTIMESTAMP" val="2018/9/25 上午 09:12:56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9/25 上午 09:13:04"/>
  <p:tag name="TAGTIMESTAMP" val="2018/9/25 上午 09:13:04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9/25 上午 09:13:11"/>
  <p:tag name="TAGTIMESTAMP" val="2018/9/25 上午 09:13:11"/>
  <p:tag name="CHARTTYPE" val="G"/>
  <p:tag name="WORKBOOKFILENAME" val="C:\Users\Administrator\Documents\週報\大中票券債券市場展望雙週報20180925.pptx"/>
  <p:tag name="WORKSHEETNAME" val="C:\Users\Administrator\Documents\週報\大中票券債券市場展望雙週報2018092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753</TotalTime>
  <Words>400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49</cp:revision>
  <dcterms:created xsi:type="dcterms:W3CDTF">2018-04-19T05:44:13Z</dcterms:created>
  <dcterms:modified xsi:type="dcterms:W3CDTF">2018-09-25T02:06:50Z</dcterms:modified>
</cp:coreProperties>
</file>