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8_9_10_9_27_4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QjAzQzMyNTMwNTZFNDNEND_2018_9_10_9_31_22_1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9_10_9_27_2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9_10_9_27_3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9_10_9_27_3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9_10_9_27_4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9_10_9_27_3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9_10_9_27_4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9_10_9_27_3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2018/9/10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非農就業人數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8600"/>
            <a:ext cx="8424936" cy="51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32804"/>
              </p:ext>
            </p:extLst>
          </p:nvPr>
        </p:nvGraphicFramePr>
        <p:xfrm>
          <a:off x="683568" y="1412776"/>
          <a:ext cx="7992888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工作表" r:id="rId3" imgW="7524814" imgH="5038798" progId="Excel.Sheet.12">
                  <p:embed/>
                </p:oleObj>
              </mc:Choice>
              <mc:Fallback>
                <p:oleObj name="工作表" r:id="rId3" imgW="7524814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12776"/>
                        <a:ext cx="7992888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利率季線在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附近，考量近期貿易戰及經濟數據，美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可能橫盤整理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。台債利率雖然有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年券發行前交易，但交易清淡，欠缺代表性。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景氣指數，美國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月工業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債利率走勢，目前仍是籌碼主導，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高常見有買盤進場，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操作上，仍不建議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，逢高擇優補券。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美債利率過去兩周主要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反彈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利率回到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上方，主要受到新增就業人數優於預期，支持聯準會繼續升息。然中美貿易戰升級，新興市場國家的貨幣危機，讓美債利率偏向震盪格局。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台債利率繼續受籌碼集中影響，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上方無法向上突破後轉為下跌。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0.821%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9/10 上午 09:27:33"/>
  <p:tag name="TAGTIMESTAMP" val="2018/9/10 上午 09:27:33"/>
  <p:tag name="CHARTTYPE" val="G"/>
  <p:tag name="WORKBOOKFILENAME" val="C:\Users\Administrator\Documents\週報\大中票券債券市場展望雙週報20180910.pptx"/>
  <p:tag name="WORKSHEETNAME" val="C:\Users\Administrator\Documents\週報\大中票券債券市場展望雙週報20180910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9/10 上午 09:27:43"/>
  <p:tag name="TAGTIMESTAMP" val="2018/9/10 上午 09:27:43"/>
  <p:tag name="CHARTTYPE" val="G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9/10 上午 09:27:36"/>
  <p:tag name="TAGTIMESTAMP" val="2018/9/10 上午 09:27:36"/>
  <p:tag name="CHARTTYPE" val="G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9/10 上午 09:27:45"/>
  <p:tag name="TAGTIMESTAMP" val="2018/9/10 上午 09:27:45"/>
  <p:tag name="CHARTTYPE" val="G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9/10 上午 09:27:34"/>
  <p:tag name="TAGTIMESTAMP" val="2018/9/10 上午 09:27:34"/>
  <p:tag name="CHARTTYPE" val="GC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9/10 上午 09:27:44"/>
  <p:tag name="TAGTIMESTAMP" val="2018/9/10 上午 09:27:44"/>
  <p:tag name="CHARTTYPE" val="G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9/10 上午 09:27:37"/>
  <p:tag name="TAGTIMESTAMP" val="2018/9/10 上午 09:27:37"/>
  <p:tag name="CHARTTYPE" val="G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9/10 上午 09:27:44"/>
  <p:tag name="TAGTIMESTAMP" val="2018/9/10 上午 09:27:44"/>
  <p:tag name="CHARTTYPE" val="ECWB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QjAzQzMyNTMwNTZFNDNEND&gt;"/>
  <p:tag name="TYPENAME" val="BloombergGChartBMPType"/>
  <p:tag name="FILETIMESTAMP" val="2018/9/10 上午 09:31:25"/>
  <p:tag name="TAGTIMESTAMP" val="2018/9/10 上午 09:31:25"/>
  <p:tag name="CHARTTYPE" val="G"/>
  <p:tag name="WORKBOOKFILENAME" val="C:\Users\Administrator\Documents\週報\大中票券債券市場展望雙週報20180910.pptx"/>
  <p:tag name="WORKSHEETNAME" val="C:\Users\Administrator\Documents\週報\大中票券債券市場展望雙週報2018091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810</TotalTime>
  <Words>277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40</cp:revision>
  <dcterms:created xsi:type="dcterms:W3CDTF">2018-04-19T05:44:13Z</dcterms:created>
  <dcterms:modified xsi:type="dcterms:W3CDTF">2018-09-10T02:41:16Z</dcterms:modified>
</cp:coreProperties>
</file>