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8_27_10_2_1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8_27_10_2_23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8_27_10_2_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8_8_27_10_2_22_12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8_27_10_2_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8_27_10_2_22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8_27_10_2_28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8_27_10_2_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8_27_10_2_2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8_27_10_2_2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8_8_27_10_2_9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2018/8/27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045658"/>
              </p:ext>
            </p:extLst>
          </p:nvPr>
        </p:nvGraphicFramePr>
        <p:xfrm>
          <a:off x="683568" y="1268760"/>
          <a:ext cx="7992888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工作表" r:id="rId4" imgW="7220050" imgH="5667339" progId="Excel.Sheet.12">
                  <p:embed/>
                </p:oleObj>
              </mc:Choice>
              <mc:Fallback>
                <p:oleObj name="工作表" r:id="rId4" imgW="7220050" imgH="5667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7992888" cy="5445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下降趨勢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，季線為盤跌走勢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，利率仍不易跌破。台債利率，利率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從接近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0.8%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附近反彈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，但缺乏上漲誘因，在月線與季線仍呈下跌的趨勢下，再漲的空間有限。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修正數據，美國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月密大消費信心數據，歐元區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月企業景氣指數，中國官方的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數據。台債利率走勢，月底有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年新券計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億元的發行前交易，籌碼供給有限，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年期利率自年度低點反彈，預估先測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。下半年央行升息的機率較小，操作上，利率在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上方，仍建議酌量布局。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利率走勢近期呈現走跌趨勢，主要在於中美貿易戰，對沖基金持有過大的債券空單，地緣政治風險帶來的避險需求，以及聯準會主席偏向鴿派的談話。美債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利率上周五收在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2.8098%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。台債利率則是低檔整理，且有從低檔反彈的趨勢。但在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未能突破前，仍屬多方氣氛。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8/27 上午 10:02:14"/>
  <p:tag name="TAGTIMESTAMP" val="2018/8/27 上午 10:02:14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8/27 上午 10:02:11"/>
  <p:tag name="TAGTIMESTAMP" val="2018/8/27 上午 10:02:11"/>
  <p:tag name="CHARTTYPE" val="ECWB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8/27 上午 10:02:26"/>
  <p:tag name="TAGTIMESTAMP" val="2018/8/27 上午 10:02:26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8/27 上午 10:02:25"/>
  <p:tag name="TAGTIMESTAMP" val="2018/8/27 上午 10:02:25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8/27 上午 10:02:31"/>
  <p:tag name="TAGTIMESTAMP" val="2018/8/27 上午 10:02:31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8/27 上午 10:02:13"/>
  <p:tag name="TAGTIMESTAMP" val="2018/8/27 上午 10:02:13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8/27 上午 10:02:23"/>
  <p:tag name="TAGTIMESTAMP" val="2018/8/27 上午 10:02:23"/>
  <p:tag name="CHARTTYPE" val="GC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8/27 上午 10:02:29"/>
  <p:tag name="TAGTIMESTAMP" val="2018/8/27 上午 10:02:29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8/8/27 上午 10:02:13"/>
  <p:tag name="TAGTIMESTAMP" val="2018/8/27 上午 10:02:13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8/27 上午 10:02:19"/>
  <p:tag name="TAGTIMESTAMP" val="2018/8/27 上午 10:02:19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8/27 上午 10:02:27"/>
  <p:tag name="TAGTIMESTAMP" val="2018/8/27 上午 10:02:27"/>
  <p:tag name="CHARTTYPE" val="G"/>
  <p:tag name="WORKBOOKFILENAME" val="C:\Users\Administrator\Documents\週報\大中票券債券市場展望雙週報20180827.pptx"/>
  <p:tag name="WORKSHEETNAME" val="C:\Users\Administrator\Documents\週報\大中票券債券市場展望雙週報2018082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676</TotalTime>
  <Words>353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資本市場部債券科副理 - 蔡秉寰</cp:lastModifiedBy>
  <cp:revision>45</cp:revision>
  <dcterms:created xsi:type="dcterms:W3CDTF">2018-04-19T05:44:13Z</dcterms:created>
  <dcterms:modified xsi:type="dcterms:W3CDTF">2018-08-27T02:53:56Z</dcterms:modified>
</cp:coreProperties>
</file>