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RjZFMEU0MUQ5RkRENDMyOU_2018_8_13_9_25_5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8_13_9_25_5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8_13_9_26_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8_13_9_25_4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8_13_9_25_5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8_13_9_25_5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8_13_9_25_5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zBCNDY1RkQ0RDFCNEFGMk_2018_8_13_9_25_5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2018/8/13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472846"/>
              </p:ext>
            </p:extLst>
          </p:nvPr>
        </p:nvGraphicFramePr>
        <p:xfrm>
          <a:off x="611560" y="2060848"/>
          <a:ext cx="8005369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工作表" r:id="rId3" imgW="7220050" imgH="3571984" progId="Excel.Sheet.12">
                  <p:embed/>
                </p:oleObj>
              </mc:Choice>
              <mc:Fallback>
                <p:oleObj name="工作表" r:id="rId3" imgW="7220050" imgH="3571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2060848"/>
                        <a:ext cx="8005369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利率觸及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後走低，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加上地緣政治風險及貿易戰威脅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。美債利率可能偏向低檔整理。台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率雖然有新券要標售，但預估標高後拉回，走勢難脫低檔整理。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工業生產、建築許可、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房屋開工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、領先指標等；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台灣第二季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統計值。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預估數據尚佳。台債利率走勢，目前仍是籌碼主導，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仍有走低機會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，仍不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做空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，逢高擇優補券。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美債利率過去兩周主要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呈現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下跌走勢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利率一度收在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上方，但貿易戰陰影，新增就業人數放緩，以及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製造業指數下滑，加上美國與土耳其交惡，讓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率因避險買盤收低在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下方。台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債利率繼續受籌碼集中影響，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利率持續下探。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0.66%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0.825%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8/13 上午 09:25:54"/>
  <p:tag name="TAGTIMESTAMP" val="2018/8/13 上午 09:25:54"/>
  <p:tag name="CHARTTYPE" val="G"/>
  <p:tag name="WORKBOOKFILENAME" val="C:\Users\Administrator\Documents\週報\大中票券債券市場展望雙週報20180813.pptx"/>
  <p:tag name="WORKSHEETNAME" val="C:\Users\Administrator\Documents\週報\大中票券債券市場展望雙週報20180813.pptx"/>
  <p:tag name="HIDEFOOTERTEX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8/13 上午 09:26:04"/>
  <p:tag name="TAGTIMESTAMP" val="2018/8/13 上午 09:26:04"/>
  <p:tag name="CHARTTYPE" val="G"/>
  <p:tag name="WORKBOOKFILENAME" val="C:\Users\Administrator\Documents\週報\大中票券債券市場展望雙週報20180813.pptx"/>
  <p:tag name="WORKSHEETNAME" val="C:\Users\Administrator\Documents\週報\大中票券債券市場展望雙週報2018081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8/13 上午 09:25:49"/>
  <p:tag name="TAGTIMESTAMP" val="2018/8/13 上午 09:25:49"/>
  <p:tag name="CHARTTYPE" val="G"/>
  <p:tag name="WORKBOOKFILENAME" val="C:\Users\Administrator\Documents\週報\大中票券債券市場展望雙週報20180813.pptx"/>
  <p:tag name="WORKSHEETNAME" val="C:\Users\Administrator\Documents\週報\大中票券債券市場展望雙週報2018081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8/13 上午 09:25:57"/>
  <p:tag name="TAGTIMESTAMP" val="2018/8/13 上午 09:25:57"/>
  <p:tag name="CHARTTYPE" val="G"/>
  <p:tag name="WORKBOOKFILENAME" val="C:\Users\Administrator\Documents\週報\大中票券債券市場展望雙週報20180813.pptx"/>
  <p:tag name="WORKSHEETNAME" val="C:\Users\Administrator\Documents\週報\大中票券債券市場展望雙週報2018081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8/13 上午 09:25:51"/>
  <p:tag name="TAGTIMESTAMP" val="2018/8/13 上午 09:25:51"/>
  <p:tag name="CHARTTYPE" val="GC"/>
  <p:tag name="WORKBOOKFILENAME" val="C:\Users\Administrator\Documents\週報\大中票券債券市場展望雙週報20180813.pptx"/>
  <p:tag name="WORKSHEETNAME" val="C:\Users\Administrator\Documents\週報\大中票券債券市場展望雙週報2018081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8/13 上午 09:25:58"/>
  <p:tag name="TAGTIMESTAMP" val="2018/8/13 上午 09:25:58"/>
  <p:tag name="CHARTTYPE" val="G"/>
  <p:tag name="WORKBOOKFILENAME" val="C:\Users\Administrator\Documents\週報\大中票券債券市場展望雙週報20180813.pptx"/>
  <p:tag name="WORKSHEETNAME" val="C:\Users\Administrator\Documents\週報\大中票券債券市場展望雙週報2018081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8/13 上午 09:25:54"/>
  <p:tag name="TAGTIMESTAMP" val="2018/8/13 上午 09:25:54"/>
  <p:tag name="CHARTTYPE" val="G"/>
  <p:tag name="WORKBOOKFILENAME" val="C:\Users\Administrator\Documents\週報\大中票券債券市場展望雙週報20180813.pptx"/>
  <p:tag name="WORKSHEETNAME" val="C:\Users\Administrator\Documents\週報\大中票券債券市場展望雙週報2018081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8/13 上午 09:26:01"/>
  <p:tag name="TAGTIMESTAMP" val="2018/8/13 上午 09:26:01"/>
  <p:tag name="CHARTTYPE" val="ECWB"/>
  <p:tag name="WORKBOOKFILENAME" val="C:\Users\Administrator\Documents\週報\大中票券債券市場展望雙週報20180813.pptx"/>
  <p:tag name="WORKSHEETNAME" val="C:\Users\Administrator\Documents\週報\大中票券債券市場展望雙週報2018081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723</TotalTime>
  <Words>278</Words>
  <Application>Microsoft Office PowerPoint</Application>
  <PresentationFormat>如螢幕大小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密大消費信心</vt:lpstr>
      <vt:lpstr>美國就業情況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35</cp:revision>
  <dcterms:created xsi:type="dcterms:W3CDTF">2018-04-19T05:44:13Z</dcterms:created>
  <dcterms:modified xsi:type="dcterms:W3CDTF">2018-08-13T01:50:51Z</dcterms:modified>
</cp:coreProperties>
</file>