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6_19_11_16_25_9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6_19_11_16_1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6_19_11_16_2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6_19_11_16_1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6_19_11_16_2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6_19_11_16_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6_19_11_16_1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6_19_11_16_1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2018/6/19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84416"/>
              </p:ext>
            </p:extLst>
          </p:nvPr>
        </p:nvGraphicFramePr>
        <p:xfrm>
          <a:off x="755576" y="1628800"/>
          <a:ext cx="7677150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工作表" r:id="rId3" imgW="7677032" imgH="4619661" progId="Excel.Sheet.12">
                  <p:embed/>
                </p:oleObj>
              </mc:Choice>
              <mc:Fallback>
                <p:oleObj name="工作表" r:id="rId3" imgW="7677032" imgH="46196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7677150" cy="46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自高檔下修後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，月線下彎，利率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偏向整理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目前處於區間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低檔整理，受美債利率走勢影響，有可能向下測試。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屋銷售、建築許可、領先指標等；台灣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月失業率、外銷訂單、央行理監事會及第三季發債計畫，德國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。預估數據尚佳。台債利率走勢，目前仍是籌碼主導，利率已經來到今年的低點附近，操作上，不建議追多，仍是調節為主。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美債利率過去兩周主要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呈現區間高檔整理格局，雖然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會後聲明增加了升息次數的預期，然而美中貿易戰將開打，市場偏向保守，利率有轉為下跌的情況。台債利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籌碼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較為集中影響，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0.9415%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6/19 上午 11:16:15"/>
  <p:tag name="TAGTIMESTAMP" val="2018/6/19 上午 11:16:15"/>
  <p:tag name="CHARTTYPE" val="G"/>
  <p:tag name="WORKBOOKFILENAME" val="C:\Users\Administrator\Documents\週報\大中票券債券市場展望雙週報20180619.pptx"/>
  <p:tag name="WORKSHEETNAME" val="C:\Users\Administrator\Documents\週報\大中票券債券市場展望雙週報20180619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6/19 上午 11:16:24"/>
  <p:tag name="TAGTIMESTAMP" val="2018/6/19 上午 11:16:24"/>
  <p:tag name="CHARTTYPE" val="G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6/19 上午 11:16:14"/>
  <p:tag name="TAGTIMESTAMP" val="2018/6/19 上午 11:16:14"/>
  <p:tag name="CHARTTYPE" val="G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6/19 上午 11:16:25"/>
  <p:tag name="TAGTIMESTAMP" val="2018/6/19 上午 11:16:25"/>
  <p:tag name="CHARTTYPE" val="G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6/19 上午 11:16:13"/>
  <p:tag name="TAGTIMESTAMP" val="2018/6/19 上午 11:16:13"/>
  <p:tag name="CHARTTYPE" val="GC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6/19 上午 11:16:20"/>
  <p:tag name="TAGTIMESTAMP" val="2018/6/19 上午 11:16:20"/>
  <p:tag name="CHARTTYPE" val="G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6/19 上午 11:16:15"/>
  <p:tag name="TAGTIMESTAMP" val="2018/6/19 上午 11:16:15"/>
  <p:tag name="CHARTTYPE" val="G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6/19 上午 11:16:26"/>
  <p:tag name="TAGTIMESTAMP" val="2018/6/19 上午 11:16:26"/>
  <p:tag name="CHARTTYPE" val="ECWB"/>
  <p:tag name="WORKBOOKFILENAME" val="C:\Users\Administrator\Documents\週報\大中票券債券市場展望雙週報20180619.pptx"/>
  <p:tag name="WORKSHEETNAME" val="C:\Users\Administrator\Documents\週報\大中票券債券市場展望雙週報2018061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582</TotalTime>
  <Words>266</Words>
  <Application>Microsoft Office PowerPoint</Application>
  <PresentationFormat>如螢幕大小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債券部業務襄理 - 蔡秉寰</cp:lastModifiedBy>
  <cp:revision>26</cp:revision>
  <dcterms:created xsi:type="dcterms:W3CDTF">2018-04-19T05:44:13Z</dcterms:created>
  <dcterms:modified xsi:type="dcterms:W3CDTF">2018-06-19T06:20:36Z</dcterms:modified>
</cp:coreProperties>
</file>